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1"/>
  </p:notesMasterIdLst>
  <p:handoutMasterIdLst>
    <p:handoutMasterId r:id="rId12"/>
  </p:handoutMasterIdLst>
  <p:sldIdLst>
    <p:sldId id="272" r:id="rId3"/>
    <p:sldId id="275" r:id="rId4"/>
    <p:sldId id="276" r:id="rId5"/>
    <p:sldId id="277" r:id="rId6"/>
    <p:sldId id="278" r:id="rId7"/>
    <p:sldId id="279" r:id="rId8"/>
    <p:sldId id="281" r:id="rId9"/>
    <p:sldId id="280" r:id="rId10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EADE2-E684-4872-B2CA-F3130F31E671}" type="doc">
      <dgm:prSet loTypeId="urn:microsoft.com/office/officeart/2005/8/layout/defaul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1F12D2C-7594-4731-8520-9A89A6EF1960}">
      <dgm:prSet phldrT="[Текст]"/>
      <dgm:spPr>
        <a:xfrm>
          <a:off x="126255" y="267648"/>
          <a:ext cx="2534017" cy="791880"/>
        </a:xfrm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>
              <a:latin typeface="Calibri" panose="020F0502020204030204"/>
              <a:ea typeface="+mn-ea"/>
              <a:cs typeface="+mn-cs"/>
            </a:rPr>
            <a:t>Младшая сестра милосердия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0555F85B-1935-4C58-B692-8A4F4CBFBAD3}" type="parTrans" cxnId="{08A6E153-D234-4D07-94A4-99733C4812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C0B899-CD06-4D4F-A553-F41AD9E10742}" type="sibTrans" cxnId="{08A6E153-D234-4D07-94A4-99733C4812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461562-2B21-40FF-899A-7E9A9F785E5D}">
      <dgm:prSet phldrT="[Текст]"/>
      <dgm:spPr>
        <a:xfrm>
          <a:off x="1528835" y="4255206"/>
          <a:ext cx="2534017" cy="791880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Исполнитель художественно-оформительских работ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82B15225-A122-4979-B2E5-A2788F0C6FA0}" type="parTrans" cxnId="{9005C449-0C31-4F9C-96A3-33E7A8DE6C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92252F-F0F0-4558-9B69-A1C50A1D719C}" type="sibTrans" cxnId="{9005C449-0C31-4F9C-96A3-33E7A8DE6C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E70D73-D132-4307-97AF-E8F13D4A69B9}">
      <dgm:prSet phldrT="[Текст]"/>
      <dgm:spPr>
        <a:xfrm>
          <a:off x="4333995" y="4255206"/>
          <a:ext cx="2534017" cy="791880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Агент банка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2E87B73C-E2C3-4221-8A89-5C71BFF84620}" type="parTrans" cxnId="{82DDA029-D9EA-4128-8B60-70CAF9D226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21219D-9FF5-4EDB-8A7F-A9D159265F1B}" type="sibTrans" cxnId="{82DDA029-D9EA-4128-8B60-70CAF9D226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25D93F-1285-48EF-A95C-F5E60A5BD74E}">
      <dgm:prSet phldrT="[Текст]"/>
      <dgm:spPr>
        <a:xfrm>
          <a:off x="5736574" y="3258316"/>
          <a:ext cx="2534017" cy="791880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Оператор ЭВиВМ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23919823-CEA3-49E6-BE6F-D239BED7B8C8}" type="parTrans" cxnId="{3B4B5984-0BE6-468C-A35A-80A3840E32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314E51-18D8-4497-81CE-DA0339F6B3B9}" type="sibTrans" cxnId="{3B4B5984-0BE6-468C-A35A-80A3840E32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7E2ED1-616B-4338-AC80-6F0A6C0C106F}">
      <dgm:prSet/>
      <dgm:spPr>
        <a:xfrm>
          <a:off x="2931415" y="3258316"/>
          <a:ext cx="2534017" cy="791880"/>
        </a:xfrm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>
              <a:latin typeface="Calibri" panose="020F0502020204030204"/>
              <a:ea typeface="+mn-ea"/>
              <a:cs typeface="+mn-cs"/>
            </a:rPr>
            <a:t>Официант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81E8849A-5B04-4DCB-9F2A-37591405049F}" type="parTrans" cxnId="{2F4521AB-EECD-48E0-9466-D6171A3D30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C92F57-31D1-4B1E-BDEF-8A02680A6840}" type="sibTrans" cxnId="{2F4521AB-EECD-48E0-9466-D6171A3D30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C2B531-8A04-4BC6-AE7C-7F255881237A}">
      <dgm:prSet/>
      <dgm:spPr>
        <a:xfrm>
          <a:off x="2931415" y="267648"/>
          <a:ext cx="2534017" cy="791880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Секретарь суда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9FA488A8-281A-490E-84B4-32846468B540}" type="parTrans" cxnId="{211D03D8-A96A-4686-B9B8-953CF99C45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6F55E5-F1F1-491C-AEAB-0A55C22039CE}" type="sibTrans" cxnId="{211D03D8-A96A-4686-B9B8-953CF99C45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078BBB5-08AE-453B-8E41-19B5B9C3C427}">
      <dgm:prSet/>
      <dgm:spPr>
        <a:xfrm>
          <a:off x="5736574" y="267648"/>
          <a:ext cx="2534017" cy="791880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Водитель транспортного средства категории «В»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2627B4A3-A920-4F05-A75B-BC2E6E221984}" type="parTrans" cxnId="{8EAF5647-117D-48A2-B8C1-C935BCD25F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C1338F-AA98-48E0-83B0-0B7C08C4C707}" type="sibTrans" cxnId="{8EAF5647-117D-48A2-B8C1-C935BCD25F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DCF356-626F-4E78-8537-696298529A21}">
      <dgm:prSet/>
      <dgm:spPr>
        <a:xfrm>
          <a:off x="126255" y="1264537"/>
          <a:ext cx="2534017" cy="791880"/>
        </a:xfrm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>
              <a:latin typeface="Calibri" panose="020F0502020204030204"/>
              <a:ea typeface="+mn-ea"/>
              <a:cs typeface="+mn-cs"/>
            </a:rPr>
            <a:t>Электромонтажник по освещению и электрическим сетям</a:t>
          </a:r>
          <a:endParaRPr lang="ru-RU" dirty="0" smtClean="0">
            <a:latin typeface="Calibri" panose="020F0502020204030204"/>
            <a:ea typeface="+mn-ea"/>
            <a:cs typeface="+mn-cs"/>
          </a:endParaRPr>
        </a:p>
      </dgm:t>
    </dgm:pt>
    <dgm:pt modelId="{3C012157-DE2C-422A-A0AA-1254C825B699}" type="parTrans" cxnId="{82AF3A96-1ACF-4C2F-834E-6ADE821572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DB2B24-FBDA-4E89-9ABF-E51571CD457D}" type="sibTrans" cxnId="{82AF3A96-1ACF-4C2F-834E-6ADE821572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B09F37-754F-4015-BA1D-FAD2E5F044D5}">
      <dgm:prSet/>
      <dgm:spPr>
        <a:xfrm>
          <a:off x="2931415" y="1264537"/>
          <a:ext cx="2534017" cy="791880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Секретарь-администратор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C2984BD3-F655-4CEB-93CB-2E01EACD3DF3}" type="parTrans" cxnId="{8F8E18B5-07C1-465B-AD84-F069BC621A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1BEC84-0FDB-4D7F-8F45-8639F294503D}" type="sibTrans" cxnId="{8F8E18B5-07C1-465B-AD84-F069BC621A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C27995-7571-446B-AD22-CCECDFBE9C95}">
      <dgm:prSet/>
      <dgm:spPr>
        <a:xfrm>
          <a:off x="5736574" y="1264537"/>
          <a:ext cx="2534017" cy="791880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Столяр строительный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72D85BD0-CB61-448C-B4BA-1B02C3372902}" type="parTrans" cxnId="{A64949A4-B047-45D5-B002-6AB9717110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1F9263-EEAC-4BFA-B39C-FA5D91A339B3}" type="sibTrans" cxnId="{A64949A4-B047-45D5-B002-6AB9717110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BD4B33-E8D6-4140-94A8-A557B9E1B7FD}">
      <dgm:prSet/>
      <dgm:spPr>
        <a:xfrm>
          <a:off x="126255" y="2261427"/>
          <a:ext cx="2534017" cy="791880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Вожатый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B583739E-8096-4A29-80C5-1C29651424A9}" type="parTrans" cxnId="{F8586C10-D01A-4BBF-AED1-476B48831B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439BA4-4E4F-49D9-AD8C-2C34DFB62858}" type="sibTrans" cxnId="{F8586C10-D01A-4BBF-AED1-476B48831B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2495DB-56B7-4A75-B5E1-8B1A17520509}">
      <dgm:prSet/>
      <dgm:spPr>
        <a:xfrm>
          <a:off x="2931415" y="2261427"/>
          <a:ext cx="2534017" cy="791880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Помощник воспитателя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4255583E-771B-4470-847F-D6827AC49209}" type="parTrans" cxnId="{5ED27EEC-A12A-424A-91E4-D84E3D3EC0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5EAFB0-1D1B-4C6C-B5E5-2560D44B49B5}" type="sibTrans" cxnId="{5ED27EEC-A12A-424A-91E4-D84E3D3EC0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5EFC02-2FE4-4A57-9500-D4C186F46EF3}">
      <dgm:prSet/>
      <dgm:spPr>
        <a:xfrm>
          <a:off x="5736574" y="2261427"/>
          <a:ext cx="2534017" cy="791880"/>
        </a:xfrm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>
              <a:latin typeface="Calibri" panose="020F0502020204030204"/>
              <a:ea typeface="+mn-ea"/>
              <a:cs typeface="+mn-cs"/>
            </a:rPr>
            <a:t>Швея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B738C8FA-08FD-48FB-BFB3-D298877B81D7}" type="parTrans" cxnId="{B60126D1-1042-419B-A458-ACFC0E0D21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D32685-EA13-43B2-9140-955298101C7E}" type="sibTrans" cxnId="{B60126D1-1042-419B-A458-ACFC0E0D21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3FFC12-9F34-4C82-AA45-F9A999C42A01}">
      <dgm:prSet/>
      <dgm:spPr>
        <a:xfrm>
          <a:off x="126255" y="3258316"/>
          <a:ext cx="2534017" cy="791880"/>
        </a:xfrm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>
              <a:latin typeface="Calibri" panose="020F0502020204030204"/>
              <a:ea typeface="+mn-ea"/>
              <a:cs typeface="+mn-cs"/>
            </a:rPr>
            <a:t>Горничная 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9684EE09-C2B2-416B-9EA0-87D9C6F39C1D}" type="parTrans" cxnId="{02DE39EB-F8F9-4B5E-BF76-03DC642DA4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3BC7EC-C489-47BD-BB9A-80E9E0A32A87}" type="sibTrans" cxnId="{02DE39EB-F8F9-4B5E-BF76-03DC642DA4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004B52-F85F-473F-A204-34D777385C2D}" type="pres">
      <dgm:prSet presAssocID="{A70EADE2-E684-4872-B2CA-F3130F31E671}" presName="diagram" presStyleCnt="0">
        <dgm:presLayoutVars>
          <dgm:dir/>
          <dgm:resizeHandles val="exact"/>
        </dgm:presLayoutVars>
      </dgm:prSet>
      <dgm:spPr/>
    </dgm:pt>
    <dgm:pt modelId="{833A96AB-1795-45B4-AC7C-E487050A1B30}" type="pres">
      <dgm:prSet presAssocID="{B1F12D2C-7594-4731-8520-9A89A6EF1960}" presName="node" presStyleLbl="node1" presStyleIdx="0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6E1523E6-E5D4-4213-93F6-032C260330DE}" type="pres">
      <dgm:prSet presAssocID="{5DC0B899-CD06-4D4F-A553-F41AD9E10742}" presName="sibTrans" presStyleCnt="0"/>
      <dgm:spPr/>
    </dgm:pt>
    <dgm:pt modelId="{05AA6B0C-FDEB-40B6-B6FE-0C33E3F12AD7}" type="pres">
      <dgm:prSet presAssocID="{E9C2B531-8A04-4BC6-AE7C-7F255881237A}" presName="node" presStyleLbl="node1" presStyleIdx="1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7C7AB2A2-6DC9-45EA-89DF-267884615833}" type="pres">
      <dgm:prSet presAssocID="{716F55E5-F1F1-491C-AEAB-0A55C22039CE}" presName="sibTrans" presStyleCnt="0"/>
      <dgm:spPr/>
    </dgm:pt>
    <dgm:pt modelId="{BEC91AF5-A9C5-45B4-9A6C-6EA31AA98CA9}" type="pres">
      <dgm:prSet presAssocID="{9078BBB5-08AE-453B-8E41-19B5B9C3C427}" presName="node" presStyleLbl="node1" presStyleIdx="2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BA8BCEDE-25B1-43C8-ACAE-EEF41EDAB612}" type="pres">
      <dgm:prSet presAssocID="{E6C1338F-AA98-48E0-83B0-0B7C08C4C707}" presName="sibTrans" presStyleCnt="0"/>
      <dgm:spPr/>
    </dgm:pt>
    <dgm:pt modelId="{8748B3F1-0F68-4897-B451-7F3FCDAE9BEE}" type="pres">
      <dgm:prSet presAssocID="{1EDCF356-626F-4E78-8537-696298529A21}" presName="node" presStyleLbl="node1" presStyleIdx="3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45F62E02-6FD5-4D63-A3DA-39868ECF31B4}" type="pres">
      <dgm:prSet presAssocID="{0ADB2B24-FBDA-4E89-9ABF-E51571CD457D}" presName="sibTrans" presStyleCnt="0"/>
      <dgm:spPr/>
    </dgm:pt>
    <dgm:pt modelId="{3364CC45-FBBA-42EF-80A2-5A834C776FE3}" type="pres">
      <dgm:prSet presAssocID="{13B09F37-754F-4015-BA1D-FAD2E5F044D5}" presName="node" presStyleLbl="node1" presStyleIdx="4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5DFFA057-3588-404B-B9EC-8E0F925CFFFB}" type="pres">
      <dgm:prSet presAssocID="{091BEC84-0FDB-4D7F-8F45-8639F294503D}" presName="sibTrans" presStyleCnt="0"/>
      <dgm:spPr/>
    </dgm:pt>
    <dgm:pt modelId="{8566BFD3-BC05-4269-89C7-48B055C1485F}" type="pres">
      <dgm:prSet presAssocID="{E4C27995-7571-446B-AD22-CCECDFBE9C95}" presName="node" presStyleLbl="node1" presStyleIdx="5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A3B89AC9-CADF-4909-9556-9B05C1585D28}" type="pres">
      <dgm:prSet presAssocID="{E51F9263-EEAC-4BFA-B39C-FA5D91A339B3}" presName="sibTrans" presStyleCnt="0"/>
      <dgm:spPr/>
    </dgm:pt>
    <dgm:pt modelId="{67554FBC-C7AE-44A9-913F-D4E32F065752}" type="pres">
      <dgm:prSet presAssocID="{F8BD4B33-E8D6-4140-94A8-A557B9E1B7FD}" presName="node" presStyleLbl="node1" presStyleIdx="6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F56B8A6B-5BEA-41D5-8493-782C6A3AAE36}" type="pres">
      <dgm:prSet presAssocID="{DD439BA4-4E4F-49D9-AD8C-2C34DFB62858}" presName="sibTrans" presStyleCnt="0"/>
      <dgm:spPr/>
    </dgm:pt>
    <dgm:pt modelId="{C0245846-4D13-4225-B17A-8465ADEC5837}" type="pres">
      <dgm:prSet presAssocID="{3E2495DB-56B7-4A75-B5E1-8B1A17520509}" presName="node" presStyleLbl="node1" presStyleIdx="7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6A1462C6-551B-47F7-B00C-DD058AC3A074}" type="pres">
      <dgm:prSet presAssocID="{095EAFB0-1D1B-4C6C-B5E5-2560D44B49B5}" presName="sibTrans" presStyleCnt="0"/>
      <dgm:spPr/>
    </dgm:pt>
    <dgm:pt modelId="{638CB5CB-BD67-4749-80CC-83CD47EBCC29}" type="pres">
      <dgm:prSet presAssocID="{695EFC02-2FE4-4A57-9500-D4C186F46EF3}" presName="node" presStyleLbl="node1" presStyleIdx="8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10D00B67-91BD-4334-8E79-5EA487C690AF}" type="pres">
      <dgm:prSet presAssocID="{FDD32685-EA13-43B2-9140-955298101C7E}" presName="sibTrans" presStyleCnt="0"/>
      <dgm:spPr/>
    </dgm:pt>
    <dgm:pt modelId="{17A3AFE1-C29F-488A-BE20-E280E3727175}" type="pres">
      <dgm:prSet presAssocID="{BE3FFC12-9F34-4C82-AA45-F9A999C42A01}" presName="node" presStyleLbl="node1" presStyleIdx="9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5CBE80EF-3048-4BCB-8AF5-B5FD2B1CE32D}" type="pres">
      <dgm:prSet presAssocID="{FB3BC7EC-C489-47BD-BB9A-80E9E0A32A87}" presName="sibTrans" presStyleCnt="0"/>
      <dgm:spPr/>
    </dgm:pt>
    <dgm:pt modelId="{89FED285-B4A2-4895-B44F-71E2F6CD5802}" type="pres">
      <dgm:prSet presAssocID="{5B7E2ED1-616B-4338-AC80-6F0A6C0C106F}" presName="node" presStyleLbl="node1" presStyleIdx="10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C31E84D7-98F1-4979-830F-9273C91AF2CC}" type="pres">
      <dgm:prSet presAssocID="{FFC92F57-31D1-4B1E-BDEF-8A02680A6840}" presName="sibTrans" presStyleCnt="0"/>
      <dgm:spPr/>
    </dgm:pt>
    <dgm:pt modelId="{F9E5A392-D070-48CC-A0AA-8A903CE77D65}" type="pres">
      <dgm:prSet presAssocID="{2B25D93F-1285-48EF-A95C-F5E60A5BD74E}" presName="node" presStyleLbl="node1" presStyleIdx="11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B9BF69DF-C3F4-4E2A-ABE1-83DD2EED7330}" type="pres">
      <dgm:prSet presAssocID="{22314E51-18D8-4497-81CE-DA0339F6B3B9}" presName="sibTrans" presStyleCnt="0"/>
      <dgm:spPr/>
    </dgm:pt>
    <dgm:pt modelId="{496D808C-52CF-4578-98EB-0CBA5CAA104C}" type="pres">
      <dgm:prSet presAssocID="{79461562-2B21-40FF-899A-7E9A9F785E5D}" presName="node" presStyleLbl="node1" presStyleIdx="12" presStyleCnt="14">
        <dgm:presLayoutVars>
          <dgm:bulletEnabled val="1"/>
        </dgm:presLayoutVars>
      </dgm:prSet>
      <dgm:spPr>
        <a:prstGeom prst="rect">
          <a:avLst/>
        </a:prstGeom>
      </dgm:spPr>
    </dgm:pt>
    <dgm:pt modelId="{D617DF13-FAA7-45A6-A341-89210FCB8414}" type="pres">
      <dgm:prSet presAssocID="{7792252F-F0F0-4558-9B69-A1C50A1D719C}" presName="sibTrans" presStyleCnt="0"/>
      <dgm:spPr/>
    </dgm:pt>
    <dgm:pt modelId="{234EDCEE-A826-4377-BCDC-16BFC4D0DC0E}" type="pres">
      <dgm:prSet presAssocID="{BDE70D73-D132-4307-97AF-E8F13D4A69B9}" presName="node" presStyleLbl="node1" presStyleIdx="13" presStyleCnt="1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B4B5984-0BE6-468C-A35A-80A3840E327F}" srcId="{A70EADE2-E684-4872-B2CA-F3130F31E671}" destId="{2B25D93F-1285-48EF-A95C-F5E60A5BD74E}" srcOrd="11" destOrd="0" parTransId="{23919823-CEA3-49E6-BE6F-D239BED7B8C8}" sibTransId="{22314E51-18D8-4497-81CE-DA0339F6B3B9}"/>
    <dgm:cxn modelId="{D04C8CF7-03E8-45F0-80DC-14ACEDF9CBC6}" type="presOf" srcId="{E4C27995-7571-446B-AD22-CCECDFBE9C95}" destId="{8566BFD3-BC05-4269-89C7-48B055C1485F}" srcOrd="0" destOrd="0" presId="urn:microsoft.com/office/officeart/2005/8/layout/default"/>
    <dgm:cxn modelId="{08A6E153-D234-4D07-94A4-99733C481291}" srcId="{A70EADE2-E684-4872-B2CA-F3130F31E671}" destId="{B1F12D2C-7594-4731-8520-9A89A6EF1960}" srcOrd="0" destOrd="0" parTransId="{0555F85B-1935-4C58-B692-8A4F4CBFBAD3}" sibTransId="{5DC0B899-CD06-4D4F-A553-F41AD9E10742}"/>
    <dgm:cxn modelId="{BD55ADDF-BE78-44FA-8843-9E9D924FC269}" type="presOf" srcId="{79461562-2B21-40FF-899A-7E9A9F785E5D}" destId="{496D808C-52CF-4578-98EB-0CBA5CAA104C}" srcOrd="0" destOrd="0" presId="urn:microsoft.com/office/officeart/2005/8/layout/default"/>
    <dgm:cxn modelId="{B60126D1-1042-419B-A458-ACFC0E0D216C}" srcId="{A70EADE2-E684-4872-B2CA-F3130F31E671}" destId="{695EFC02-2FE4-4A57-9500-D4C186F46EF3}" srcOrd="8" destOrd="0" parTransId="{B738C8FA-08FD-48FB-BFB3-D298877B81D7}" sibTransId="{FDD32685-EA13-43B2-9140-955298101C7E}"/>
    <dgm:cxn modelId="{82AF3A96-1ACF-4C2F-834E-6ADE821572DB}" srcId="{A70EADE2-E684-4872-B2CA-F3130F31E671}" destId="{1EDCF356-626F-4E78-8537-696298529A21}" srcOrd="3" destOrd="0" parTransId="{3C012157-DE2C-422A-A0AA-1254C825B699}" sibTransId="{0ADB2B24-FBDA-4E89-9ABF-E51571CD457D}"/>
    <dgm:cxn modelId="{3D06CF0C-DE87-4448-86EE-0B8A20EE1A31}" type="presOf" srcId="{695EFC02-2FE4-4A57-9500-D4C186F46EF3}" destId="{638CB5CB-BD67-4749-80CC-83CD47EBCC29}" srcOrd="0" destOrd="0" presId="urn:microsoft.com/office/officeart/2005/8/layout/default"/>
    <dgm:cxn modelId="{EBCB12BD-1995-45CB-AE21-C398694D2044}" type="presOf" srcId="{B1F12D2C-7594-4731-8520-9A89A6EF1960}" destId="{833A96AB-1795-45B4-AC7C-E487050A1B30}" srcOrd="0" destOrd="0" presId="urn:microsoft.com/office/officeart/2005/8/layout/default"/>
    <dgm:cxn modelId="{1F9F179A-62F2-4448-B037-5C5B00867FC2}" type="presOf" srcId="{E9C2B531-8A04-4BC6-AE7C-7F255881237A}" destId="{05AA6B0C-FDEB-40B6-B6FE-0C33E3F12AD7}" srcOrd="0" destOrd="0" presId="urn:microsoft.com/office/officeart/2005/8/layout/default"/>
    <dgm:cxn modelId="{8EAF5647-117D-48A2-B8C1-C935BCD25F44}" srcId="{A70EADE2-E684-4872-B2CA-F3130F31E671}" destId="{9078BBB5-08AE-453B-8E41-19B5B9C3C427}" srcOrd="2" destOrd="0" parTransId="{2627B4A3-A920-4F05-A75B-BC2E6E221984}" sibTransId="{E6C1338F-AA98-48E0-83B0-0B7C08C4C707}"/>
    <dgm:cxn modelId="{02DE39EB-F8F9-4B5E-BF76-03DC642DA4FE}" srcId="{A70EADE2-E684-4872-B2CA-F3130F31E671}" destId="{BE3FFC12-9F34-4C82-AA45-F9A999C42A01}" srcOrd="9" destOrd="0" parTransId="{9684EE09-C2B2-416B-9EA0-87D9C6F39C1D}" sibTransId="{FB3BC7EC-C489-47BD-BB9A-80E9E0A32A87}"/>
    <dgm:cxn modelId="{A64949A4-B047-45D5-B002-6AB9717110C8}" srcId="{A70EADE2-E684-4872-B2CA-F3130F31E671}" destId="{E4C27995-7571-446B-AD22-CCECDFBE9C95}" srcOrd="5" destOrd="0" parTransId="{72D85BD0-CB61-448C-B4BA-1B02C3372902}" sibTransId="{E51F9263-EEAC-4BFA-B39C-FA5D91A339B3}"/>
    <dgm:cxn modelId="{8F8E18B5-07C1-465B-AD84-F069BC621ACF}" srcId="{A70EADE2-E684-4872-B2CA-F3130F31E671}" destId="{13B09F37-754F-4015-BA1D-FAD2E5F044D5}" srcOrd="4" destOrd="0" parTransId="{C2984BD3-F655-4CEB-93CB-2E01EACD3DF3}" sibTransId="{091BEC84-0FDB-4D7F-8F45-8639F294503D}"/>
    <dgm:cxn modelId="{596ECAB0-67A4-4F96-A6EA-E182B17F4911}" type="presOf" srcId="{A70EADE2-E684-4872-B2CA-F3130F31E671}" destId="{29004B52-F85F-473F-A204-34D777385C2D}" srcOrd="0" destOrd="0" presId="urn:microsoft.com/office/officeart/2005/8/layout/default"/>
    <dgm:cxn modelId="{32E93E13-0373-40F9-8B16-0F85D6BA406C}" type="presOf" srcId="{BE3FFC12-9F34-4C82-AA45-F9A999C42A01}" destId="{17A3AFE1-C29F-488A-BE20-E280E3727175}" srcOrd="0" destOrd="0" presId="urn:microsoft.com/office/officeart/2005/8/layout/default"/>
    <dgm:cxn modelId="{22BCE545-BB01-42AB-A8F3-7538D5E27810}" type="presOf" srcId="{3E2495DB-56B7-4A75-B5E1-8B1A17520509}" destId="{C0245846-4D13-4225-B17A-8465ADEC5837}" srcOrd="0" destOrd="0" presId="urn:microsoft.com/office/officeart/2005/8/layout/default"/>
    <dgm:cxn modelId="{D84DFC79-6749-4C2A-AADC-1C1101A2D6FB}" type="presOf" srcId="{13B09F37-754F-4015-BA1D-FAD2E5F044D5}" destId="{3364CC45-FBBA-42EF-80A2-5A834C776FE3}" srcOrd="0" destOrd="0" presId="urn:microsoft.com/office/officeart/2005/8/layout/default"/>
    <dgm:cxn modelId="{F8586C10-D01A-4BBF-AED1-476B48831B11}" srcId="{A70EADE2-E684-4872-B2CA-F3130F31E671}" destId="{F8BD4B33-E8D6-4140-94A8-A557B9E1B7FD}" srcOrd="6" destOrd="0" parTransId="{B583739E-8096-4A29-80C5-1C29651424A9}" sibTransId="{DD439BA4-4E4F-49D9-AD8C-2C34DFB62858}"/>
    <dgm:cxn modelId="{DBE990F9-1137-4892-811F-AD102EB9DCB9}" type="presOf" srcId="{F8BD4B33-E8D6-4140-94A8-A557B9E1B7FD}" destId="{67554FBC-C7AE-44A9-913F-D4E32F065752}" srcOrd="0" destOrd="0" presId="urn:microsoft.com/office/officeart/2005/8/layout/default"/>
    <dgm:cxn modelId="{C6ED8344-9515-4CAA-8A21-7EC1CA55E651}" type="presOf" srcId="{1EDCF356-626F-4E78-8537-696298529A21}" destId="{8748B3F1-0F68-4897-B451-7F3FCDAE9BEE}" srcOrd="0" destOrd="0" presId="urn:microsoft.com/office/officeart/2005/8/layout/default"/>
    <dgm:cxn modelId="{AD686503-FEE3-47DD-AB8C-72525B8901BC}" type="presOf" srcId="{BDE70D73-D132-4307-97AF-E8F13D4A69B9}" destId="{234EDCEE-A826-4377-BCDC-16BFC4D0DC0E}" srcOrd="0" destOrd="0" presId="urn:microsoft.com/office/officeart/2005/8/layout/default"/>
    <dgm:cxn modelId="{B08A1DF8-CFF8-4F20-B6A9-932DE623C766}" type="presOf" srcId="{2B25D93F-1285-48EF-A95C-F5E60A5BD74E}" destId="{F9E5A392-D070-48CC-A0AA-8A903CE77D65}" srcOrd="0" destOrd="0" presId="urn:microsoft.com/office/officeart/2005/8/layout/default"/>
    <dgm:cxn modelId="{FC84195C-C58C-49CE-AE4D-48ECAF4EC803}" type="presOf" srcId="{9078BBB5-08AE-453B-8E41-19B5B9C3C427}" destId="{BEC91AF5-A9C5-45B4-9A6C-6EA31AA98CA9}" srcOrd="0" destOrd="0" presId="urn:microsoft.com/office/officeart/2005/8/layout/default"/>
    <dgm:cxn modelId="{540915D1-2F2F-42B4-9707-82C764C04D25}" type="presOf" srcId="{5B7E2ED1-616B-4338-AC80-6F0A6C0C106F}" destId="{89FED285-B4A2-4895-B44F-71E2F6CD5802}" srcOrd="0" destOrd="0" presId="urn:microsoft.com/office/officeart/2005/8/layout/default"/>
    <dgm:cxn modelId="{2F4521AB-EECD-48E0-9466-D6171A3D304E}" srcId="{A70EADE2-E684-4872-B2CA-F3130F31E671}" destId="{5B7E2ED1-616B-4338-AC80-6F0A6C0C106F}" srcOrd="10" destOrd="0" parTransId="{81E8849A-5B04-4DCB-9F2A-37591405049F}" sibTransId="{FFC92F57-31D1-4B1E-BDEF-8A02680A6840}"/>
    <dgm:cxn modelId="{5ED27EEC-A12A-424A-91E4-D84E3D3EC00A}" srcId="{A70EADE2-E684-4872-B2CA-F3130F31E671}" destId="{3E2495DB-56B7-4A75-B5E1-8B1A17520509}" srcOrd="7" destOrd="0" parTransId="{4255583E-771B-4470-847F-D6827AC49209}" sibTransId="{095EAFB0-1D1B-4C6C-B5E5-2560D44B49B5}"/>
    <dgm:cxn modelId="{9005C449-0C31-4F9C-96A3-33E7A8DE6C80}" srcId="{A70EADE2-E684-4872-B2CA-F3130F31E671}" destId="{79461562-2B21-40FF-899A-7E9A9F785E5D}" srcOrd="12" destOrd="0" parTransId="{82B15225-A122-4979-B2E5-A2788F0C6FA0}" sibTransId="{7792252F-F0F0-4558-9B69-A1C50A1D719C}"/>
    <dgm:cxn modelId="{211D03D8-A96A-4686-B9B8-953CF99C452E}" srcId="{A70EADE2-E684-4872-B2CA-F3130F31E671}" destId="{E9C2B531-8A04-4BC6-AE7C-7F255881237A}" srcOrd="1" destOrd="0" parTransId="{9FA488A8-281A-490E-84B4-32846468B540}" sibTransId="{716F55E5-F1F1-491C-AEAB-0A55C22039CE}"/>
    <dgm:cxn modelId="{82DDA029-D9EA-4128-8B60-70CAF9D2267A}" srcId="{A70EADE2-E684-4872-B2CA-F3130F31E671}" destId="{BDE70D73-D132-4307-97AF-E8F13D4A69B9}" srcOrd="13" destOrd="0" parTransId="{2E87B73C-E2C3-4221-8A89-5C71BFF84620}" sibTransId="{D121219D-9FF5-4EDB-8A7F-A9D159265F1B}"/>
    <dgm:cxn modelId="{4DC48A73-48C4-4273-8D02-8D71FEB59E64}" type="presParOf" srcId="{29004B52-F85F-473F-A204-34D777385C2D}" destId="{833A96AB-1795-45B4-AC7C-E487050A1B30}" srcOrd="0" destOrd="0" presId="urn:microsoft.com/office/officeart/2005/8/layout/default"/>
    <dgm:cxn modelId="{E4A66B51-19BE-4384-9775-97C688922FA8}" type="presParOf" srcId="{29004B52-F85F-473F-A204-34D777385C2D}" destId="{6E1523E6-E5D4-4213-93F6-032C260330DE}" srcOrd="1" destOrd="0" presId="urn:microsoft.com/office/officeart/2005/8/layout/default"/>
    <dgm:cxn modelId="{A234B380-143E-478C-BBFF-1723A9F26ABD}" type="presParOf" srcId="{29004B52-F85F-473F-A204-34D777385C2D}" destId="{05AA6B0C-FDEB-40B6-B6FE-0C33E3F12AD7}" srcOrd="2" destOrd="0" presId="urn:microsoft.com/office/officeart/2005/8/layout/default"/>
    <dgm:cxn modelId="{85701409-597E-4F3C-99B7-6EFBD57DD3B9}" type="presParOf" srcId="{29004B52-F85F-473F-A204-34D777385C2D}" destId="{7C7AB2A2-6DC9-45EA-89DF-267884615833}" srcOrd="3" destOrd="0" presId="urn:microsoft.com/office/officeart/2005/8/layout/default"/>
    <dgm:cxn modelId="{F6E6820A-E89D-4BB8-B0F3-62B7C7869FD8}" type="presParOf" srcId="{29004B52-F85F-473F-A204-34D777385C2D}" destId="{BEC91AF5-A9C5-45B4-9A6C-6EA31AA98CA9}" srcOrd="4" destOrd="0" presId="urn:microsoft.com/office/officeart/2005/8/layout/default"/>
    <dgm:cxn modelId="{EB26C2A1-1BFC-4DF5-B978-3C169EB5AC88}" type="presParOf" srcId="{29004B52-F85F-473F-A204-34D777385C2D}" destId="{BA8BCEDE-25B1-43C8-ACAE-EEF41EDAB612}" srcOrd="5" destOrd="0" presId="urn:microsoft.com/office/officeart/2005/8/layout/default"/>
    <dgm:cxn modelId="{5872D5A6-959C-4E21-9481-B7E605CDC46C}" type="presParOf" srcId="{29004B52-F85F-473F-A204-34D777385C2D}" destId="{8748B3F1-0F68-4897-B451-7F3FCDAE9BEE}" srcOrd="6" destOrd="0" presId="urn:microsoft.com/office/officeart/2005/8/layout/default"/>
    <dgm:cxn modelId="{EF1E6939-1783-4661-87C6-73D64DCD98D4}" type="presParOf" srcId="{29004B52-F85F-473F-A204-34D777385C2D}" destId="{45F62E02-6FD5-4D63-A3DA-39868ECF31B4}" srcOrd="7" destOrd="0" presId="urn:microsoft.com/office/officeart/2005/8/layout/default"/>
    <dgm:cxn modelId="{48E5103A-F36E-4528-AD06-CD4E58DF9F2F}" type="presParOf" srcId="{29004B52-F85F-473F-A204-34D777385C2D}" destId="{3364CC45-FBBA-42EF-80A2-5A834C776FE3}" srcOrd="8" destOrd="0" presId="urn:microsoft.com/office/officeart/2005/8/layout/default"/>
    <dgm:cxn modelId="{6761D766-6479-4AE0-B824-4EA6A0C29D1E}" type="presParOf" srcId="{29004B52-F85F-473F-A204-34D777385C2D}" destId="{5DFFA057-3588-404B-B9EC-8E0F925CFFFB}" srcOrd="9" destOrd="0" presId="urn:microsoft.com/office/officeart/2005/8/layout/default"/>
    <dgm:cxn modelId="{0D56AFEF-1656-4E55-9ECF-2501263EFD42}" type="presParOf" srcId="{29004B52-F85F-473F-A204-34D777385C2D}" destId="{8566BFD3-BC05-4269-89C7-48B055C1485F}" srcOrd="10" destOrd="0" presId="urn:microsoft.com/office/officeart/2005/8/layout/default"/>
    <dgm:cxn modelId="{6E2185F0-1297-4D92-AB0C-D0B9FD2D3893}" type="presParOf" srcId="{29004B52-F85F-473F-A204-34D777385C2D}" destId="{A3B89AC9-CADF-4909-9556-9B05C1585D28}" srcOrd="11" destOrd="0" presId="urn:microsoft.com/office/officeart/2005/8/layout/default"/>
    <dgm:cxn modelId="{08A197C3-A11C-4997-BDB2-57BBAD3EB2BC}" type="presParOf" srcId="{29004B52-F85F-473F-A204-34D777385C2D}" destId="{67554FBC-C7AE-44A9-913F-D4E32F065752}" srcOrd="12" destOrd="0" presId="urn:microsoft.com/office/officeart/2005/8/layout/default"/>
    <dgm:cxn modelId="{CFC4A079-B0C3-4CAB-98C5-EE056DE0529B}" type="presParOf" srcId="{29004B52-F85F-473F-A204-34D777385C2D}" destId="{F56B8A6B-5BEA-41D5-8493-782C6A3AAE36}" srcOrd="13" destOrd="0" presId="urn:microsoft.com/office/officeart/2005/8/layout/default"/>
    <dgm:cxn modelId="{66DCEC3E-BA68-4E72-9943-E1AF7F2C9D4C}" type="presParOf" srcId="{29004B52-F85F-473F-A204-34D777385C2D}" destId="{C0245846-4D13-4225-B17A-8465ADEC5837}" srcOrd="14" destOrd="0" presId="urn:microsoft.com/office/officeart/2005/8/layout/default"/>
    <dgm:cxn modelId="{C0CE7B70-91A5-4AF1-806D-DCD830DAF1A4}" type="presParOf" srcId="{29004B52-F85F-473F-A204-34D777385C2D}" destId="{6A1462C6-551B-47F7-B00C-DD058AC3A074}" srcOrd="15" destOrd="0" presId="urn:microsoft.com/office/officeart/2005/8/layout/default"/>
    <dgm:cxn modelId="{7D8D275D-9BC1-4052-93C2-22156061B545}" type="presParOf" srcId="{29004B52-F85F-473F-A204-34D777385C2D}" destId="{638CB5CB-BD67-4749-80CC-83CD47EBCC29}" srcOrd="16" destOrd="0" presId="urn:microsoft.com/office/officeart/2005/8/layout/default"/>
    <dgm:cxn modelId="{D9AB69D6-36B8-4946-8622-DE6B3701F189}" type="presParOf" srcId="{29004B52-F85F-473F-A204-34D777385C2D}" destId="{10D00B67-91BD-4334-8E79-5EA487C690AF}" srcOrd="17" destOrd="0" presId="urn:microsoft.com/office/officeart/2005/8/layout/default"/>
    <dgm:cxn modelId="{A4C115B6-EE63-4B2D-ACA6-21BD567AD133}" type="presParOf" srcId="{29004B52-F85F-473F-A204-34D777385C2D}" destId="{17A3AFE1-C29F-488A-BE20-E280E3727175}" srcOrd="18" destOrd="0" presId="urn:microsoft.com/office/officeart/2005/8/layout/default"/>
    <dgm:cxn modelId="{30426408-E613-4ADE-9B17-B68CC58CF405}" type="presParOf" srcId="{29004B52-F85F-473F-A204-34D777385C2D}" destId="{5CBE80EF-3048-4BCB-8AF5-B5FD2B1CE32D}" srcOrd="19" destOrd="0" presId="urn:microsoft.com/office/officeart/2005/8/layout/default"/>
    <dgm:cxn modelId="{04FFB3C7-CB99-4A9C-B045-6D1F35F3937A}" type="presParOf" srcId="{29004B52-F85F-473F-A204-34D777385C2D}" destId="{89FED285-B4A2-4895-B44F-71E2F6CD5802}" srcOrd="20" destOrd="0" presId="urn:microsoft.com/office/officeart/2005/8/layout/default"/>
    <dgm:cxn modelId="{F87C9C04-296E-40A5-A438-2D60163FE0BD}" type="presParOf" srcId="{29004B52-F85F-473F-A204-34D777385C2D}" destId="{C31E84D7-98F1-4979-830F-9273C91AF2CC}" srcOrd="21" destOrd="0" presId="urn:microsoft.com/office/officeart/2005/8/layout/default"/>
    <dgm:cxn modelId="{40546BC2-6911-4898-B285-2A5CE0E7C7BB}" type="presParOf" srcId="{29004B52-F85F-473F-A204-34D777385C2D}" destId="{F9E5A392-D070-48CC-A0AA-8A903CE77D65}" srcOrd="22" destOrd="0" presId="urn:microsoft.com/office/officeart/2005/8/layout/default"/>
    <dgm:cxn modelId="{8FACCA2C-31B0-43DD-9135-0DD1F9D32111}" type="presParOf" srcId="{29004B52-F85F-473F-A204-34D777385C2D}" destId="{B9BF69DF-C3F4-4E2A-ABE1-83DD2EED7330}" srcOrd="23" destOrd="0" presId="urn:microsoft.com/office/officeart/2005/8/layout/default"/>
    <dgm:cxn modelId="{91C784B5-1185-410D-A0D7-8FF77C84028A}" type="presParOf" srcId="{29004B52-F85F-473F-A204-34D777385C2D}" destId="{496D808C-52CF-4578-98EB-0CBA5CAA104C}" srcOrd="24" destOrd="0" presId="urn:microsoft.com/office/officeart/2005/8/layout/default"/>
    <dgm:cxn modelId="{89A3847E-AFAC-4B54-BEAC-CFE8179FB4C6}" type="presParOf" srcId="{29004B52-F85F-473F-A204-34D777385C2D}" destId="{D617DF13-FAA7-45A6-A341-89210FCB8414}" srcOrd="25" destOrd="0" presId="urn:microsoft.com/office/officeart/2005/8/layout/default"/>
    <dgm:cxn modelId="{9297C11F-FFA5-446D-A443-023AF06E94F4}" type="presParOf" srcId="{29004B52-F85F-473F-A204-34D777385C2D}" destId="{234EDCEE-A826-4377-BCDC-16BFC4D0DC0E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A96AB-1795-45B4-AC7C-E487050A1B30}">
      <dsp:nvSpPr>
        <dsp:cNvPr id="0" name=""/>
        <dsp:cNvSpPr/>
      </dsp:nvSpPr>
      <dsp:spPr>
        <a:xfrm>
          <a:off x="250499" y="2490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Младшая сестра милосердия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250499" y="2490"/>
        <a:ext cx="1811689" cy="1087013"/>
      </dsp:txXfrm>
    </dsp:sp>
    <dsp:sp modelId="{05AA6B0C-FDEB-40B6-B6FE-0C33E3F12AD7}">
      <dsp:nvSpPr>
        <dsp:cNvPr id="0" name=""/>
        <dsp:cNvSpPr/>
      </dsp:nvSpPr>
      <dsp:spPr>
        <a:xfrm>
          <a:off x="2243357" y="2490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1504"/>
                <a:satOff val="-6441"/>
                <a:lumOff val="7077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111504"/>
                <a:satOff val="-6441"/>
                <a:lumOff val="7077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111504"/>
                <a:satOff val="-6441"/>
                <a:lumOff val="707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Секретарь суда</a:t>
          </a: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2243357" y="2490"/>
        <a:ext cx="1811689" cy="1087013"/>
      </dsp:txXfrm>
    </dsp:sp>
    <dsp:sp modelId="{BEC91AF5-A9C5-45B4-9A6C-6EA31AA98CA9}">
      <dsp:nvSpPr>
        <dsp:cNvPr id="0" name=""/>
        <dsp:cNvSpPr/>
      </dsp:nvSpPr>
      <dsp:spPr>
        <a:xfrm>
          <a:off x="4236216" y="2490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23007"/>
                <a:satOff val="-12882"/>
                <a:lumOff val="14154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223007"/>
                <a:satOff val="-12882"/>
                <a:lumOff val="14154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223007"/>
                <a:satOff val="-12882"/>
                <a:lumOff val="14154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Водитель транспортного средства категории «В»</a:t>
          </a: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4236216" y="2490"/>
        <a:ext cx="1811689" cy="1087013"/>
      </dsp:txXfrm>
    </dsp:sp>
    <dsp:sp modelId="{8748B3F1-0F68-4897-B451-7F3FCDAE9BEE}">
      <dsp:nvSpPr>
        <dsp:cNvPr id="0" name=""/>
        <dsp:cNvSpPr/>
      </dsp:nvSpPr>
      <dsp:spPr>
        <a:xfrm>
          <a:off x="6229075" y="2490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34511"/>
                <a:satOff val="-19323"/>
                <a:lumOff val="21231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334511"/>
                <a:satOff val="-19323"/>
                <a:lumOff val="21231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334511"/>
                <a:satOff val="-19323"/>
                <a:lumOff val="21231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Электромонтажник по освещению и электрическим сетям</a:t>
          </a:r>
          <a:endParaRPr lang="ru-RU" sz="1500" kern="1200" dirty="0" smtClean="0">
            <a:latin typeface="Calibri" panose="020F0502020204030204"/>
            <a:ea typeface="+mn-ea"/>
            <a:cs typeface="+mn-cs"/>
          </a:endParaRPr>
        </a:p>
      </dsp:txBody>
      <dsp:txXfrm>
        <a:off x="6229075" y="2490"/>
        <a:ext cx="1811689" cy="1087013"/>
      </dsp:txXfrm>
    </dsp:sp>
    <dsp:sp modelId="{3364CC45-FBBA-42EF-80A2-5A834C776FE3}">
      <dsp:nvSpPr>
        <dsp:cNvPr id="0" name=""/>
        <dsp:cNvSpPr/>
      </dsp:nvSpPr>
      <dsp:spPr>
        <a:xfrm>
          <a:off x="250499" y="1270673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46015"/>
                <a:satOff val="-25763"/>
                <a:lumOff val="28308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446015"/>
                <a:satOff val="-25763"/>
                <a:lumOff val="28308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446015"/>
                <a:satOff val="-25763"/>
                <a:lumOff val="28308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Секретарь-администратор</a:t>
          </a: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250499" y="1270673"/>
        <a:ext cx="1811689" cy="1087013"/>
      </dsp:txXfrm>
    </dsp:sp>
    <dsp:sp modelId="{8566BFD3-BC05-4269-89C7-48B055C1485F}">
      <dsp:nvSpPr>
        <dsp:cNvPr id="0" name=""/>
        <dsp:cNvSpPr/>
      </dsp:nvSpPr>
      <dsp:spPr>
        <a:xfrm>
          <a:off x="2243357" y="1270673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557518"/>
                <a:satOff val="-32204"/>
                <a:lumOff val="35385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557518"/>
                <a:satOff val="-32204"/>
                <a:lumOff val="35385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557518"/>
                <a:satOff val="-32204"/>
                <a:lumOff val="35385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Столяр строительный</a:t>
          </a: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2243357" y="1270673"/>
        <a:ext cx="1811689" cy="1087013"/>
      </dsp:txXfrm>
    </dsp:sp>
    <dsp:sp modelId="{67554FBC-C7AE-44A9-913F-D4E32F065752}">
      <dsp:nvSpPr>
        <dsp:cNvPr id="0" name=""/>
        <dsp:cNvSpPr/>
      </dsp:nvSpPr>
      <dsp:spPr>
        <a:xfrm>
          <a:off x="4236216" y="1270673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669022"/>
                <a:satOff val="-38645"/>
                <a:lumOff val="42462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669022"/>
                <a:satOff val="-38645"/>
                <a:lumOff val="42462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669022"/>
                <a:satOff val="-38645"/>
                <a:lumOff val="4246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Вожатый</a:t>
          </a: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4236216" y="1270673"/>
        <a:ext cx="1811689" cy="1087013"/>
      </dsp:txXfrm>
    </dsp:sp>
    <dsp:sp modelId="{C0245846-4D13-4225-B17A-8465ADEC5837}">
      <dsp:nvSpPr>
        <dsp:cNvPr id="0" name=""/>
        <dsp:cNvSpPr/>
      </dsp:nvSpPr>
      <dsp:spPr>
        <a:xfrm>
          <a:off x="6229075" y="1270673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780526"/>
                <a:satOff val="-45086"/>
                <a:lumOff val="49539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Помощник воспитателя</a:t>
          </a: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6229075" y="1270673"/>
        <a:ext cx="1811689" cy="1087013"/>
      </dsp:txXfrm>
    </dsp:sp>
    <dsp:sp modelId="{638CB5CB-BD67-4749-80CC-83CD47EBCC29}">
      <dsp:nvSpPr>
        <dsp:cNvPr id="0" name=""/>
        <dsp:cNvSpPr/>
      </dsp:nvSpPr>
      <dsp:spPr>
        <a:xfrm>
          <a:off x="250499" y="2538856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669022"/>
                <a:satOff val="-38645"/>
                <a:lumOff val="42462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669022"/>
                <a:satOff val="-38645"/>
                <a:lumOff val="42462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669022"/>
                <a:satOff val="-38645"/>
                <a:lumOff val="4246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Швея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250499" y="2538856"/>
        <a:ext cx="1811689" cy="1087013"/>
      </dsp:txXfrm>
    </dsp:sp>
    <dsp:sp modelId="{17A3AFE1-C29F-488A-BE20-E280E3727175}">
      <dsp:nvSpPr>
        <dsp:cNvPr id="0" name=""/>
        <dsp:cNvSpPr/>
      </dsp:nvSpPr>
      <dsp:spPr>
        <a:xfrm>
          <a:off x="2243357" y="2538856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557518"/>
                <a:satOff val="-32204"/>
                <a:lumOff val="35385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557518"/>
                <a:satOff val="-32204"/>
                <a:lumOff val="35385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557518"/>
                <a:satOff val="-32204"/>
                <a:lumOff val="35385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Горничная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2243357" y="2538856"/>
        <a:ext cx="1811689" cy="1087013"/>
      </dsp:txXfrm>
    </dsp:sp>
    <dsp:sp modelId="{89FED285-B4A2-4895-B44F-71E2F6CD5802}">
      <dsp:nvSpPr>
        <dsp:cNvPr id="0" name=""/>
        <dsp:cNvSpPr/>
      </dsp:nvSpPr>
      <dsp:spPr>
        <a:xfrm>
          <a:off x="4236216" y="2538856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46015"/>
                <a:satOff val="-25763"/>
                <a:lumOff val="28308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446015"/>
                <a:satOff val="-25763"/>
                <a:lumOff val="28308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446015"/>
                <a:satOff val="-25763"/>
                <a:lumOff val="28308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Официант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4236216" y="2538856"/>
        <a:ext cx="1811689" cy="1087013"/>
      </dsp:txXfrm>
    </dsp:sp>
    <dsp:sp modelId="{F9E5A392-D070-48CC-A0AA-8A903CE77D65}">
      <dsp:nvSpPr>
        <dsp:cNvPr id="0" name=""/>
        <dsp:cNvSpPr/>
      </dsp:nvSpPr>
      <dsp:spPr>
        <a:xfrm>
          <a:off x="6229075" y="2538856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34511"/>
                <a:satOff val="-19323"/>
                <a:lumOff val="21231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334511"/>
                <a:satOff val="-19323"/>
                <a:lumOff val="21231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334511"/>
                <a:satOff val="-19323"/>
                <a:lumOff val="21231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Оператор ЭВиВМ</a:t>
          </a: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6229075" y="2538856"/>
        <a:ext cx="1811689" cy="1087013"/>
      </dsp:txXfrm>
    </dsp:sp>
    <dsp:sp modelId="{496D808C-52CF-4578-98EB-0CBA5CAA104C}">
      <dsp:nvSpPr>
        <dsp:cNvPr id="0" name=""/>
        <dsp:cNvSpPr/>
      </dsp:nvSpPr>
      <dsp:spPr>
        <a:xfrm>
          <a:off x="2243357" y="3807039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23007"/>
                <a:satOff val="-12882"/>
                <a:lumOff val="14154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223007"/>
                <a:satOff val="-12882"/>
                <a:lumOff val="14154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223007"/>
                <a:satOff val="-12882"/>
                <a:lumOff val="14154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Исполнитель художественно-оформительских работ</a:t>
          </a: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2243357" y="3807039"/>
        <a:ext cx="1811689" cy="1087013"/>
      </dsp:txXfrm>
    </dsp:sp>
    <dsp:sp modelId="{234EDCEE-A826-4377-BCDC-16BFC4D0DC0E}">
      <dsp:nvSpPr>
        <dsp:cNvPr id="0" name=""/>
        <dsp:cNvSpPr/>
      </dsp:nvSpPr>
      <dsp:spPr>
        <a:xfrm>
          <a:off x="4236216" y="3807039"/>
          <a:ext cx="1811689" cy="10870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1504"/>
                <a:satOff val="-6441"/>
                <a:lumOff val="7077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111504"/>
                <a:satOff val="-6441"/>
                <a:lumOff val="7077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111504"/>
                <a:satOff val="-6441"/>
                <a:lumOff val="707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Calibri" panose="020F0502020204030204"/>
              <a:ea typeface="+mn-ea"/>
              <a:cs typeface="+mn-cs"/>
            </a:rPr>
            <a:t>Агент банка</a:t>
          </a:r>
          <a:endParaRPr lang="ru-RU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4236216" y="3807039"/>
        <a:ext cx="1811689" cy="1087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8ED383-779B-4C6D-A703-EF1B2A3EFB2A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744D03-E207-478A-AC9B-ED3EF641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3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A79CC-DDC1-40F6-9304-3A15641354CD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5C0FB-FC9D-465A-AEBE-15506258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79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2B6C89A-45A0-4B89-940F-58CCCF2928B5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3F7D5B2-FA22-4354-AE82-26FB6C00C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4848-9E91-46F5-A92B-AF963B847A8C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D84C8-4A17-4FF2-8694-D007A1BBA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4925-FF0B-4AB8-A3CC-DF309D66C96E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F482-ACE1-4989-ACBE-699E9CE64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 bwMode="gray">
          <a:xfrm>
            <a:off x="0" y="0"/>
            <a:ext cx="2789238" cy="23590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9C66-DBA6-49A1-8794-2B7A75C438D8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35CB-8D60-4277-9302-E84F03BE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1B7B-90DC-495B-A300-D169F57CEB4E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2085-355F-4B65-8747-3D3F40CBF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 bwMode="gray">
          <a:xfrm>
            <a:off x="0" y="0"/>
            <a:ext cx="2789238" cy="26701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rtlCol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0DBF-D824-4E57-866F-6B857871314F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4043-AE69-40BC-A4D3-347ED19FD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B6D1-154F-409D-A1D2-BBE328ECC40A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48E0-730D-4614-8F08-BF50EDA6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C557-12EF-47F7-ACDF-14BDB03B8CF0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E328-9C40-4BAB-8138-0FC84C3CE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/>
          <p:cNvSpPr/>
          <p:nvPr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251E-4431-48E3-B23A-B364E132122F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45B2-DADC-4DE7-8E40-97BD26543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 bwMode="gray"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1"/>
          <p:cNvSpPr/>
          <p:nvPr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12"/>
          <p:cNvSpPr/>
          <p:nvPr/>
        </p:nvSpPr>
        <p:spPr bwMode="gray">
          <a:xfrm>
            <a:off x="0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4"/>
          <p:cNvSpPr/>
          <p:nvPr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 bwMode="gray">
          <a:xfrm>
            <a:off x="8842375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002C-3D3C-4EE9-AB89-EA39D7C9A5AB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1344-D669-4690-AAB4-A7EBE679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FFAF-357A-4A86-9C10-97386B76561A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6925-4352-4687-A8A2-3C4DE1F8A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09423-CFAF-482E-A5FB-3FAB434CBF36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CA3D8-37E9-46CA-A388-7741F783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AB9D-2227-4572-AA3C-9A95B96C8BCF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6745-E423-409C-901D-5C5F8583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B73-296F-4B6B-8D53-B9DCB9F35C87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293F-BC46-484E-BCE3-50BA9C5C8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gray">
          <a:xfrm rot="5400000">
            <a:off x="4572000" y="2349500"/>
            <a:ext cx="6519863" cy="1811337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gray">
          <a:xfrm>
            <a:off x="6553200" y="6135688"/>
            <a:ext cx="987425" cy="7223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gray">
          <a:xfrm>
            <a:off x="8605838" y="1379538"/>
            <a:ext cx="539750" cy="1462087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 bwMode="gray">
          <a:xfrm>
            <a:off x="8604250" y="0"/>
            <a:ext cx="539750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D0DF-7E94-4628-9739-BB7D58645FC4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BE0A-FDF1-4D3D-A735-75D127E60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BD86-DA24-471D-8BAC-FAC5F3E44103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98B6-8B40-4E6D-B5E4-BA999E5B0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08DE-67F7-4BCA-B785-7241B94A2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FAD8-02B2-4462-9F01-2C111193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A1016-E3DD-468D-996D-C95D5020CD85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3BA5-7301-407B-BE7F-21D6ECD5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07C8-7A7B-4DF0-AA96-4377E74C37CE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81C4-FE74-47A3-82C5-03BEB97AC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5ED5A-0847-4DD0-B74E-9443394D4FBF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8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50DBA-A903-4863-BF5C-1C302E525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45B6-DF34-42A5-8438-5E05DE6C4E5D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F7E-A691-4CA6-8F50-912D6EC76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3391-96AC-4FF1-8347-D7CEBF771C82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3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1F94-3F08-4B7E-93B3-EE2EBAFA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95263-81EE-4E20-94EE-A7327CBA5E8D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AD30-73DB-48AE-AE20-C7584E7DB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28F26-E8DD-4045-80C6-906D7D12BD7E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EFDB-0C2F-4A41-95EE-D3B1C585E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Прямоуг.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2AEA0EA-C59B-48AD-9C91-7E1D2C9256CC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1E1BF9C-5939-48C3-9041-9BEC1DD4A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1638"/>
            <a:ext cx="8686800" cy="109855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6100" y="996950"/>
            <a:ext cx="977900" cy="89535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2763" y="0"/>
            <a:ext cx="1947862" cy="5397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050" cy="5397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A74DDD-3AD1-43FE-B9BF-01B936D9C56B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575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025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1BAA93-86B5-437A-957D-26512EE85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94" r:id="rId2"/>
    <p:sldLayoutId id="2147483903" r:id="rId3"/>
    <p:sldLayoutId id="2147483895" r:id="rId4"/>
    <p:sldLayoutId id="2147483896" r:id="rId5"/>
    <p:sldLayoutId id="2147483904" r:id="rId6"/>
    <p:sldLayoutId id="2147483905" r:id="rId7"/>
    <p:sldLayoutId id="2147483897" r:id="rId8"/>
    <p:sldLayoutId id="2147483898" r:id="rId9"/>
    <p:sldLayoutId id="2147483899" r:id="rId10"/>
    <p:sldLayoutId id="2147483906" r:id="rId11"/>
    <p:sldLayoutId id="2147483900" r:id="rId12"/>
    <p:sldLayoutId id="2147483907" r:id="rId13"/>
    <p:sldLayoutId id="21474839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orientator.ru/test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unior.utmn.ru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374" y="3068960"/>
            <a:ext cx="8358187" cy="88721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>Роль семьи в профессиональном самоопределении </a:t>
            </a:r>
            <a:r>
              <a:rPr lang="ru-RU" sz="4400" dirty="0" smtClean="0"/>
              <a:t>школьников</a:t>
            </a:r>
            <a:endParaRPr lang="ru-RU" sz="4400" dirty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286250" y="6305550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02.02.2018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4071938" y="642938"/>
            <a:ext cx="489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Городское родительское собрание</a:t>
            </a:r>
            <a:endParaRPr lang="ru-RU" sz="2000" b="1" dirty="0">
              <a:solidFill>
                <a:srgbClr val="04617B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4" y="257528"/>
            <a:ext cx="1798476" cy="179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960438"/>
          </a:xfrm>
        </p:spPr>
        <p:txBody>
          <a:bodyPr/>
          <a:lstStyle/>
          <a:p>
            <a:r>
              <a:rPr lang="ru-RU" sz="4000" b="1" dirty="0" smtClean="0"/>
              <a:t>Правила для родителей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000" dirty="0"/>
              <a:t>Говорите с ребенком о том, что ему (ей) нравится, интересно, чем хотелось бы заниматься в будущем. </a:t>
            </a: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000" dirty="0"/>
              <a:t>Не критикуйте выбор ребенка. </a:t>
            </a: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000" dirty="0"/>
              <a:t>Понимать, что </a:t>
            </a:r>
            <a:r>
              <a:rPr lang="ru-RU" sz="4000" dirty="0" smtClean="0"/>
              <a:t>Ваш </a:t>
            </a:r>
            <a:r>
              <a:rPr lang="ru-RU" sz="4000" dirty="0"/>
              <a:t>ребенок может. Есть ли у него ограничения. </a:t>
            </a: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59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Что могут предложить специалисты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1. Тестирование </a:t>
            </a:r>
            <a:endParaRPr lang="ru-RU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сайт «Профориентация: кем быть</a:t>
            </a:r>
            <a:r>
              <a:rPr lang="ru-RU" dirty="0" smtClean="0"/>
              <a:t>?»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://www.proforientator.ru/tests</a:t>
            </a:r>
            <a:r>
              <a:rPr lang="ru-RU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(бесплатные тесты по профориентации)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cap="all" dirty="0" smtClean="0">
                <a:solidFill>
                  <a:srgbClr val="FF0000"/>
                </a:solidFill>
              </a:rPr>
              <a:t>Тест «Профориентатор»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по предварительной записи: 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/>
              <a:t>в </a:t>
            </a:r>
            <a:r>
              <a:rPr lang="ru-RU" sz="2800" dirty="0"/>
              <a:t>МБУДО «МУК</a:t>
            </a:r>
            <a:r>
              <a:rPr lang="ru-RU" sz="2800" dirty="0" smtClean="0"/>
              <a:t>» - </a:t>
            </a:r>
            <a:r>
              <a:rPr lang="ru-RU" b="1" dirty="0" smtClean="0">
                <a:solidFill>
                  <a:srgbClr val="FF0000"/>
                </a:solidFill>
              </a:rPr>
              <a:t>33-34-69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ФГБОУ ВО «Югорский государственный университет</a:t>
            </a:r>
            <a:r>
              <a:rPr lang="ru-RU" dirty="0" smtClean="0"/>
              <a:t>» - </a:t>
            </a:r>
            <a:r>
              <a:rPr lang="ru-RU" b="1" dirty="0" smtClean="0">
                <a:solidFill>
                  <a:srgbClr val="FF0000"/>
                </a:solidFill>
              </a:rPr>
              <a:t>35-76-37</a:t>
            </a: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2. Обратная </a:t>
            </a:r>
            <a:r>
              <a:rPr lang="ru-RU" b="1" dirty="0"/>
              <a:t>связь психолога с родителями</a:t>
            </a:r>
            <a:endParaRPr lang="ru-RU" dirty="0"/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3. Специальные тренинги, мастер-классы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960438"/>
          </a:xfrm>
        </p:spPr>
        <p:txBody>
          <a:bodyPr/>
          <a:lstStyle/>
          <a:p>
            <a:r>
              <a:rPr lang="ru-RU" sz="4000" b="1" dirty="0"/>
              <a:t>Что могут предложить специалисты</a:t>
            </a:r>
            <a:endParaRPr lang="ru-RU" sz="4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26790"/>
              </p:ext>
            </p:extLst>
          </p:nvPr>
        </p:nvGraphicFramePr>
        <p:xfrm>
          <a:off x="539552" y="2276872"/>
          <a:ext cx="8147248" cy="321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672"/>
                <a:gridCol w="2098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Дата проведения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Мастер-класс на тему «Профессии и компетенции будущего»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марта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Социально-психологические тренинги на темы:</a:t>
                      </a:r>
                      <a:r>
                        <a:rPr lang="ru-RU" baseline="0" dirty="0" smtClean="0"/>
                        <a:t> «Развитие уверенного поведения», «Развитие жизнестойкости», «Развитие коммуникативных навыков» и 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 марта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 для школьников «Школа будущего»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31 марта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Мастер-классы с привлечением работодателей (действующих специалистов психологов, педагогов-психологов)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27 марта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5756776"/>
            <a:ext cx="814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ФГБОУ ВО «Югорский государственный университет» - </a:t>
            </a:r>
            <a:r>
              <a:rPr lang="ru-RU" sz="2400" b="1" dirty="0">
                <a:solidFill>
                  <a:srgbClr val="FF0000"/>
                </a:solidFill>
              </a:rPr>
              <a:t>35-76-37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32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4</a:t>
            </a:r>
            <a:r>
              <a:rPr lang="ru-RU" dirty="0" smtClean="0"/>
              <a:t>. 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Профильные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смены: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26-30 марта 2018 г.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МБУДО «Межшкольный учебный комбинат», «Городская сессия старшеклассников» (Гареева Светлана Александровна, тел. </a:t>
            </a:r>
            <a:r>
              <a:rPr lang="ru-RU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33-32-64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23 марта – 3 апреля 2018 г. </a:t>
            </a:r>
            <a:r>
              <a:rPr lang="ru-RU" dirty="0"/>
              <a:t>АНО ОДООЦ «Ребячья республика</a:t>
            </a:r>
            <a:r>
              <a:rPr lang="ru-RU" dirty="0" smtClean="0"/>
              <a:t>»,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Весенняя профильная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смена «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Гуманитариус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>
                <a:hlinkClick r:id="rId2"/>
              </a:rPr>
              <a:t>ТюмГУ</a:t>
            </a:r>
            <a:r>
              <a:rPr lang="ru-RU" dirty="0">
                <a:hlinkClick r:id="rId2"/>
              </a:rPr>
              <a:t> - </a:t>
            </a:r>
            <a:r>
              <a:rPr lang="en-US" dirty="0">
                <a:hlinkClick r:id="rId2"/>
              </a:rPr>
              <a:t>https://junior.utmn.ru/</a:t>
            </a:r>
            <a:r>
              <a:rPr lang="ru-RU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960438"/>
          </a:xfrm>
        </p:spPr>
        <p:txBody>
          <a:bodyPr/>
          <a:lstStyle/>
          <a:p>
            <a:r>
              <a:rPr lang="ru-RU" sz="4000" b="1" dirty="0"/>
              <a:t>Что могут предложить специалисты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7819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92696"/>
            <a:ext cx="776467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729010"/>
          </a:xfrm>
        </p:spPr>
        <p:txBody>
          <a:bodyPr/>
          <a:lstStyle/>
          <a:p>
            <a:r>
              <a:rPr lang="ru-RU" sz="4000" b="1" dirty="0" smtClean="0"/>
              <a:t>Профессиональная подготовка</a:t>
            </a:r>
            <a:endParaRPr lang="ru-RU" sz="40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9558596"/>
              </p:ext>
            </p:extLst>
          </p:nvPr>
        </p:nvGraphicFramePr>
        <p:xfrm>
          <a:off x="323528" y="1628800"/>
          <a:ext cx="82912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7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Желаем удачи!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77" y="1844824"/>
            <a:ext cx="8243019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29727"/>
      </p:ext>
    </p:extLst>
  </p:cSld>
  <p:clrMapOvr>
    <a:masterClrMapping/>
  </p:clrMapOvr>
</p:sld>
</file>

<file path=ppt/theme/theme1.xml><?xml version="1.0" encoding="utf-8"?>
<a:theme xmlns:a="http://schemas.openxmlformats.org/drawingml/2006/main" name="fil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ыступление Мишуринской Н.А. на обучающем семинаре в МОУ СОШ № 5 (15.12.2009)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002060"/>
      </a:hlink>
      <a:folHlink>
        <a:srgbClr val="85DFD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</Template>
  <TotalTime>2911</TotalTime>
  <Words>248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Tw Cen MT</vt:lpstr>
      <vt:lpstr>Wingdings 3</vt:lpstr>
      <vt:lpstr>file</vt:lpstr>
      <vt:lpstr>Выступление Мишуринской Н.А. на обучающем семинаре в МОУ СОШ № 5 (15.12.2009)</vt:lpstr>
      <vt:lpstr>Роль семьи в профессиональном самоопределении школьников</vt:lpstr>
      <vt:lpstr>Правила для родителей</vt:lpstr>
      <vt:lpstr>Что могут предложить специалисты</vt:lpstr>
      <vt:lpstr>Что могут предложить специалисты</vt:lpstr>
      <vt:lpstr>Что могут предложить специалисты</vt:lpstr>
      <vt:lpstr>Презентация PowerPoint</vt:lpstr>
      <vt:lpstr>Профессиональная подготовка</vt:lpstr>
      <vt:lpstr>Желаем удачи!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Мархотко</dc:creator>
  <cp:lastModifiedBy>Ирина Александровна Скупова</cp:lastModifiedBy>
  <cp:revision>146</cp:revision>
  <dcterms:created xsi:type="dcterms:W3CDTF">2010-04-14T13:28:17Z</dcterms:created>
  <dcterms:modified xsi:type="dcterms:W3CDTF">2018-02-01T12:14:52Z</dcterms:modified>
</cp:coreProperties>
</file>