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12192000" cy="6858000"/>
  <p:custDataLst>
    <p:tags r:id="rId6"/>
  </p:custData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orient="horz" pos="2160"/>
      </p:guideLst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>
        <a:lnSpc>
          <a:spcPct val="90000"/>
        </a:lnSpc>
        <a:spcBef>
          <a:spcPct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9.jpeg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Relationship Id="rId8" Type="http://schemas.openxmlformats.org/officeDocument/2006/relationships/image" Target="../media/image7.jpeg" /><Relationship Id="rId9" Type="http://schemas.openxmlformats.org/officeDocument/2006/relationships/image" Target="../media/image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Relationship Id="rId8" Type="http://schemas.openxmlformats.org/officeDocument/2006/relationships/image" Target="../media/image15.jpeg" /><Relationship Id="rId9" Type="http://schemas.openxmlformats.org/officeDocument/2006/relationships/image" Target="../media/image1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1.jpeg" /><Relationship Id="rId11" Type="http://schemas.openxmlformats.org/officeDocument/2006/relationships/image" Target="../media/image22.jpeg" /><Relationship Id="rId12" Type="http://schemas.openxmlformats.org/officeDocument/2006/relationships/image" Target="../media/image23.jpeg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Relationship Id="rId8" Type="http://schemas.openxmlformats.org/officeDocument/2006/relationships/image" Target="../media/image19.jpeg" /><Relationship Id="rId9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78826977" name=""/>
          <p:cNvSpPr/>
          <p:nvPr/>
        </p:nvSpPr>
        <p:spPr bwMode="auto">
          <a:xfrm>
            <a:off x="6234926" y="4024364"/>
            <a:ext cx="2815166" cy="2709333"/>
          </a:xfrm>
          <a:prstGeom prst="ellipse">
            <a:avLst/>
          </a:prstGeom>
          <a:solidFill>
            <a:srgbClr val="B1C85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78646782" name=""/>
          <p:cNvSpPr/>
          <p:nvPr/>
        </p:nvSpPr>
        <p:spPr bwMode="auto">
          <a:xfrm>
            <a:off x="-1409642" y="2042583"/>
            <a:ext cx="6564809" cy="6174100"/>
          </a:xfrm>
          <a:prstGeom prst="ellipse">
            <a:avLst/>
          </a:prstGeom>
          <a:solidFill>
            <a:srgbClr val="F09EB5">
              <a:alpha val="77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82924686" name=""/>
          <p:cNvSpPr/>
          <p:nvPr/>
        </p:nvSpPr>
        <p:spPr bwMode="auto">
          <a:xfrm>
            <a:off x="242440" y="1690072"/>
            <a:ext cx="1185333" cy="1132416"/>
          </a:xfrm>
          <a:prstGeom prst="ellipse">
            <a:avLst/>
          </a:prstGeom>
          <a:solidFill>
            <a:srgbClr val="B1C85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398636737" name=""/>
          <p:cNvSpPr/>
          <p:nvPr/>
        </p:nvSpPr>
        <p:spPr bwMode="auto">
          <a:xfrm>
            <a:off x="8393666" y="4762499"/>
            <a:ext cx="2010999" cy="1971198"/>
          </a:xfrm>
          <a:prstGeom prst="ellipse">
            <a:avLst/>
          </a:prstGeom>
          <a:solidFill>
            <a:srgbClr val="F09EB5">
              <a:alpha val="99999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2628090" name=""/>
          <p:cNvSpPr/>
          <p:nvPr/>
        </p:nvSpPr>
        <p:spPr bwMode="auto">
          <a:xfrm>
            <a:off x="10563635" y="3027447"/>
            <a:ext cx="2333541" cy="2383976"/>
          </a:xfrm>
          <a:prstGeom prst="ellipse">
            <a:avLst/>
          </a:prstGeom>
          <a:solidFill>
            <a:srgbClr val="B1C85C">
              <a:alpha val="99999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511394023" name="Рисунок 67"/>
          <p:cNvPicPr/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196202" y="76579"/>
            <a:ext cx="1164751" cy="946748"/>
          </a:xfrm>
          <a:prstGeom prst="rect">
            <a:avLst/>
          </a:prstGeom>
          <a:ln w="0">
            <a:noFill/>
          </a:ln>
        </p:spPr>
      </p:pic>
      <p:pic>
        <p:nvPicPr>
          <p:cNvPr id="1741847918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63635" y="5735969"/>
            <a:ext cx="1566595" cy="1174946"/>
          </a:xfrm>
          <a:prstGeom prst="rect">
            <a:avLst/>
          </a:prstGeom>
        </p:spPr>
      </p:pic>
      <p:sp>
        <p:nvSpPr>
          <p:cNvPr id="888454196" name="PlaceHolder 1"/>
          <p:cNvSpPr>
            <a:spLocks noGrp="1"/>
          </p:cNvSpPr>
          <p:nvPr/>
        </p:nvSpPr>
        <p:spPr bwMode="auto">
          <a:xfrm>
            <a:off x="1582979" y="140350"/>
            <a:ext cx="8656814" cy="1042452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rgbClr val="002060"/>
                </a:solidFill>
              </a:rPr>
              <a:t>Детская игровая площадка «Сад добрых дел»</a:t>
            </a:r>
            <a:br>
              <a:rPr sz="2800">
                <a:solidFill>
                  <a:srgbClr val="002060"/>
                </a:solidFill>
              </a:rPr>
            </a:br>
            <a:endParaRPr sz="2800" b="1">
              <a:solidFill>
                <a:srgbClr val="002060"/>
              </a:solidFill>
            </a:endParaRPr>
          </a:p>
        </p:txBody>
      </p:sp>
      <p:pic>
        <p:nvPicPr>
          <p:cNvPr id="1894706732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48592" y="140350"/>
            <a:ext cx="998201" cy="1017275"/>
          </a:xfrm>
          <a:prstGeom prst="rect">
            <a:avLst/>
          </a:prstGeom>
        </p:spPr>
      </p:pic>
      <p:pic>
        <p:nvPicPr>
          <p:cNvPr id="1405677907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17254" y="5675364"/>
            <a:ext cx="1188263" cy="1129679"/>
          </a:xfrm>
          <a:prstGeom prst="rect">
            <a:avLst/>
          </a:prstGeom>
        </p:spPr>
      </p:pic>
      <p:sp>
        <p:nvSpPr>
          <p:cNvPr id="2128798522" name=""/>
          <p:cNvSpPr/>
          <p:nvPr/>
        </p:nvSpPr>
        <p:spPr bwMode="auto">
          <a:xfrm>
            <a:off x="10404666" y="3429000"/>
            <a:ext cx="558742" cy="566207"/>
          </a:xfrm>
          <a:prstGeom prst="ellipse">
            <a:avLst/>
          </a:prstGeom>
          <a:solidFill>
            <a:srgbClr val="F09EB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04342535" name=""/>
          <p:cNvSpPr/>
          <p:nvPr/>
        </p:nvSpPr>
        <p:spPr bwMode="auto">
          <a:xfrm>
            <a:off x="196202" y="4455583"/>
            <a:ext cx="2355463" cy="2281403"/>
          </a:xfrm>
          <a:prstGeom prst="ellipse">
            <a:avLst/>
          </a:prstGeom>
          <a:solidFill>
            <a:srgbClr val="B75CA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22730600" nam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1394" y="4836726"/>
            <a:ext cx="1519118" cy="1519118"/>
          </a:xfrm>
          <a:prstGeom prst="rect">
            <a:avLst/>
          </a:prstGeom>
        </p:spPr>
      </p:pic>
      <p:pic>
        <p:nvPicPr>
          <p:cNvPr id="1614406336" name=""/>
          <p:cNvPicPr>
            <a:picLocks noChangeAspect="1"/>
          </p:cNvPicPr>
          <p:nvPr/>
        </p:nvPicPr>
        <p:blipFill>
          <a:blip r:embed="rId7"/>
          <a:srcRect l="5707" r="18511"/>
          <a:stretch>
            <a:fillRect/>
          </a:stretch>
        </p:blipFill>
        <p:spPr bwMode="auto">
          <a:xfrm>
            <a:off x="601394" y="851957"/>
            <a:ext cx="3812059" cy="3772794"/>
          </a:xfrm>
          <a:prstGeom prst="ellipse">
            <a:avLst/>
          </a:prstGeom>
          <a:ln w="57150">
            <a:solidFill>
              <a:srgbClr val="B75CA1"/>
            </a:solidFill>
            <a:prstDash val="solid"/>
          </a:ln>
        </p:spPr>
      </p:pic>
      <p:sp>
        <p:nvSpPr>
          <p:cNvPr id="2137501526" name=""/>
          <p:cNvSpPr/>
          <p:nvPr/>
        </p:nvSpPr>
        <p:spPr bwMode="auto">
          <a:xfrm>
            <a:off x="10345371" y="4416914"/>
            <a:ext cx="677333" cy="691171"/>
          </a:xfrm>
          <a:prstGeom prst="ellipse">
            <a:avLst/>
          </a:prstGeom>
          <a:solidFill>
            <a:srgbClr val="B75CA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353833431" name="PlaceHolder 1"/>
          <p:cNvSpPr>
            <a:spLocks noGrp="1"/>
          </p:cNvSpPr>
          <p:nvPr/>
        </p:nvSpPr>
        <p:spPr bwMode="auto">
          <a:xfrm>
            <a:off x="7174928" y="5411424"/>
            <a:ext cx="3314237" cy="1042452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Дворовые игры</a:t>
            </a:r>
            <a:br>
              <a:rPr sz="2800">
                <a:solidFill>
                  <a:schemeClr val="bg1"/>
                </a:solidFill>
              </a:rPr>
            </a:br>
            <a:endParaRPr sz="2800" b="1">
              <a:solidFill>
                <a:schemeClr val="bg1"/>
              </a:solidFill>
            </a:endParaRPr>
          </a:p>
        </p:txBody>
      </p:sp>
      <p:sp>
        <p:nvSpPr>
          <p:cNvPr id="1857121665" name="PlaceHolder 1"/>
          <p:cNvSpPr>
            <a:spLocks noGrp="1"/>
          </p:cNvSpPr>
          <p:nvPr/>
        </p:nvSpPr>
        <p:spPr bwMode="auto">
          <a:xfrm>
            <a:off x="6160843" y="5838380"/>
            <a:ext cx="4107987" cy="521226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Весёлые эстафеты</a:t>
            </a:r>
            <a:endParaRPr sz="2800" b="1">
              <a:solidFill>
                <a:schemeClr val="bg1"/>
              </a:solidFill>
            </a:endParaRPr>
          </a:p>
        </p:txBody>
      </p:sp>
      <p:pic>
        <p:nvPicPr>
          <p:cNvPr id="1215678715" name=""/>
          <p:cNvPicPr>
            <a:picLocks noChangeAspect="1"/>
          </p:cNvPicPr>
          <p:nvPr/>
        </p:nvPicPr>
        <p:blipFill>
          <a:blip r:embed="rId8"/>
          <a:srcRect t="11083" b="13953"/>
          <a:stretch>
            <a:fillRect/>
          </a:stretch>
        </p:blipFill>
        <p:spPr bwMode="auto">
          <a:xfrm>
            <a:off x="7462333" y="851957"/>
            <a:ext cx="4584460" cy="4582148"/>
          </a:xfrm>
          <a:prstGeom prst="ellipse">
            <a:avLst/>
          </a:prstGeom>
          <a:ln w="57150">
            <a:solidFill>
              <a:srgbClr val="B75CA1"/>
            </a:solidFill>
            <a:prstDash val="solid"/>
          </a:ln>
        </p:spPr>
      </p:pic>
      <p:pic>
        <p:nvPicPr>
          <p:cNvPr id="639254241" name=""/>
          <p:cNvPicPr>
            <a:picLocks noChangeAspect="1"/>
          </p:cNvPicPr>
          <p:nvPr/>
        </p:nvPicPr>
        <p:blipFill>
          <a:blip r:embed="rId9"/>
          <a:srcRect l="18352" t="14449" r="26779" b="11393"/>
          <a:stretch>
            <a:fillRect/>
          </a:stretch>
        </p:blipFill>
        <p:spPr bwMode="auto">
          <a:xfrm>
            <a:off x="4306083" y="783179"/>
            <a:ext cx="3857686" cy="3910350"/>
          </a:xfrm>
          <a:prstGeom prst="ellipse">
            <a:avLst/>
          </a:prstGeom>
          <a:ln w="57150">
            <a:solidFill>
              <a:srgbClr val="B1C85C"/>
            </a:solidFill>
            <a:prstDash val="solid"/>
          </a:ln>
        </p:spPr>
      </p:pic>
      <p:pic>
        <p:nvPicPr>
          <p:cNvPr id="809707157" name=""/>
          <p:cNvPicPr>
            <a:picLocks noChangeAspect="1"/>
          </p:cNvPicPr>
          <p:nvPr/>
        </p:nvPicPr>
        <p:blipFill>
          <a:blip r:embed="rId10"/>
          <a:srcRect l="12246" r="12246"/>
          <a:stretch>
            <a:fillRect/>
          </a:stretch>
        </p:blipFill>
        <p:spPr bwMode="auto">
          <a:xfrm>
            <a:off x="2690097" y="3685605"/>
            <a:ext cx="2864198" cy="2844959"/>
          </a:xfrm>
          <a:prstGeom prst="ellipse">
            <a:avLst/>
          </a:prstGeom>
          <a:ln w="57150">
            <a:solidFill>
              <a:srgbClr val="F09EB5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29260811" name=""/>
          <p:cNvSpPr/>
          <p:nvPr/>
        </p:nvSpPr>
        <p:spPr bwMode="auto">
          <a:xfrm>
            <a:off x="8393666" y="4762499"/>
            <a:ext cx="2010999" cy="1971198"/>
          </a:xfrm>
          <a:prstGeom prst="ellipse">
            <a:avLst/>
          </a:prstGeom>
          <a:solidFill>
            <a:srgbClr val="F09EB5">
              <a:alpha val="99999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59443789" name=""/>
          <p:cNvSpPr/>
          <p:nvPr/>
        </p:nvSpPr>
        <p:spPr bwMode="auto">
          <a:xfrm>
            <a:off x="-1409642" y="2042583"/>
            <a:ext cx="6564809" cy="6174100"/>
          </a:xfrm>
          <a:prstGeom prst="ellipse">
            <a:avLst/>
          </a:prstGeom>
          <a:solidFill>
            <a:srgbClr val="F09EB5">
              <a:alpha val="77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055300268" name=""/>
          <p:cNvSpPr/>
          <p:nvPr/>
        </p:nvSpPr>
        <p:spPr bwMode="auto">
          <a:xfrm>
            <a:off x="10563635" y="3027447"/>
            <a:ext cx="2333541" cy="2383976"/>
          </a:xfrm>
          <a:prstGeom prst="ellipse">
            <a:avLst/>
          </a:prstGeom>
          <a:solidFill>
            <a:srgbClr val="B1C85C">
              <a:alpha val="99999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402279925" name="Рисунок 67"/>
          <p:cNvPicPr/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196202" y="76579"/>
            <a:ext cx="1164751" cy="946748"/>
          </a:xfrm>
          <a:prstGeom prst="rect">
            <a:avLst/>
          </a:prstGeom>
          <a:ln w="0">
            <a:noFill/>
          </a:ln>
        </p:spPr>
      </p:pic>
      <p:pic>
        <p:nvPicPr>
          <p:cNvPr id="179908919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63635" y="5735969"/>
            <a:ext cx="1566595" cy="1174946"/>
          </a:xfrm>
          <a:prstGeom prst="rect">
            <a:avLst/>
          </a:prstGeom>
        </p:spPr>
      </p:pic>
      <p:sp>
        <p:nvSpPr>
          <p:cNvPr id="1383180734" name="PlaceHolder 1"/>
          <p:cNvSpPr>
            <a:spLocks noGrp="1"/>
          </p:cNvSpPr>
          <p:nvPr/>
        </p:nvSpPr>
        <p:spPr bwMode="auto">
          <a:xfrm>
            <a:off x="1582979" y="140350"/>
            <a:ext cx="8656814" cy="1042452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rgbClr val="002060"/>
                </a:solidFill>
              </a:rPr>
              <a:t>Детская игровая площадка «Сад добрых дел»</a:t>
            </a:r>
            <a:br>
              <a:rPr sz="2800">
                <a:solidFill>
                  <a:srgbClr val="002060"/>
                </a:solidFill>
              </a:rPr>
            </a:br>
            <a:endParaRPr sz="2800" b="1">
              <a:solidFill>
                <a:srgbClr val="002060"/>
              </a:solidFill>
            </a:endParaRPr>
          </a:p>
        </p:txBody>
      </p:sp>
      <p:pic>
        <p:nvPicPr>
          <p:cNvPr id="2146863966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48592" y="140350"/>
            <a:ext cx="998201" cy="1017275"/>
          </a:xfrm>
          <a:prstGeom prst="rect">
            <a:avLst/>
          </a:prstGeom>
        </p:spPr>
      </p:pic>
      <p:pic>
        <p:nvPicPr>
          <p:cNvPr id="2008350131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49298" y="592786"/>
            <a:ext cx="1188263" cy="1129679"/>
          </a:xfrm>
          <a:prstGeom prst="rect">
            <a:avLst/>
          </a:prstGeom>
        </p:spPr>
      </p:pic>
      <p:sp>
        <p:nvSpPr>
          <p:cNvPr id="2084584342" name=""/>
          <p:cNvSpPr/>
          <p:nvPr/>
        </p:nvSpPr>
        <p:spPr bwMode="auto">
          <a:xfrm>
            <a:off x="10404666" y="3429000"/>
            <a:ext cx="558742" cy="566207"/>
          </a:xfrm>
          <a:prstGeom prst="ellipse">
            <a:avLst/>
          </a:prstGeom>
          <a:solidFill>
            <a:srgbClr val="F09EB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40312957" name=""/>
          <p:cNvSpPr/>
          <p:nvPr/>
        </p:nvSpPr>
        <p:spPr bwMode="auto">
          <a:xfrm>
            <a:off x="196202" y="4455583"/>
            <a:ext cx="2355463" cy="2281403"/>
          </a:xfrm>
          <a:prstGeom prst="ellipse">
            <a:avLst/>
          </a:prstGeom>
          <a:solidFill>
            <a:srgbClr val="B75CA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49891147" name=""/>
          <p:cNvSpPr/>
          <p:nvPr/>
        </p:nvSpPr>
        <p:spPr bwMode="auto">
          <a:xfrm>
            <a:off x="10489166" y="3995207"/>
            <a:ext cx="677333" cy="691171"/>
          </a:xfrm>
          <a:prstGeom prst="ellipse">
            <a:avLst/>
          </a:prstGeom>
          <a:solidFill>
            <a:srgbClr val="B75CA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36485943" name=""/>
          <p:cNvSpPr/>
          <p:nvPr/>
        </p:nvSpPr>
        <p:spPr bwMode="auto">
          <a:xfrm>
            <a:off x="242440" y="1690072"/>
            <a:ext cx="1185333" cy="1132416"/>
          </a:xfrm>
          <a:prstGeom prst="ellipse">
            <a:avLst/>
          </a:prstGeom>
          <a:solidFill>
            <a:srgbClr val="B1C85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62749767" name=""/>
          <p:cNvSpPr/>
          <p:nvPr/>
        </p:nvSpPr>
        <p:spPr bwMode="auto">
          <a:xfrm>
            <a:off x="7792589" y="5668070"/>
            <a:ext cx="844493" cy="861845"/>
          </a:xfrm>
          <a:prstGeom prst="ellipse">
            <a:avLst/>
          </a:prstGeom>
          <a:solidFill>
            <a:srgbClr val="B1C85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478092193" name="PlaceHolder 1"/>
          <p:cNvSpPr>
            <a:spLocks noGrp="1"/>
          </p:cNvSpPr>
          <p:nvPr/>
        </p:nvSpPr>
        <p:spPr bwMode="auto">
          <a:xfrm>
            <a:off x="196202" y="5748098"/>
            <a:ext cx="3314237" cy="1042452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Весёлый оркестр</a:t>
            </a:r>
            <a:br>
              <a:rPr sz="2800">
                <a:solidFill>
                  <a:schemeClr val="bg1"/>
                </a:solidFill>
              </a:rPr>
            </a:br>
            <a:endParaRPr sz="2800" b="1">
              <a:solidFill>
                <a:schemeClr val="bg1"/>
              </a:solidFill>
            </a:endParaRPr>
          </a:p>
        </p:txBody>
      </p:sp>
      <p:sp>
        <p:nvSpPr>
          <p:cNvPr id="973772456" name="PlaceHolder 1"/>
          <p:cNvSpPr>
            <a:spLocks noGrp="1"/>
          </p:cNvSpPr>
          <p:nvPr/>
        </p:nvSpPr>
        <p:spPr bwMode="auto">
          <a:xfrm>
            <a:off x="1047179" y="5487485"/>
            <a:ext cx="4107987" cy="521226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Музыкальные игры</a:t>
            </a:r>
            <a:endParaRPr sz="2800" b="1">
              <a:solidFill>
                <a:schemeClr val="bg1"/>
              </a:solidFill>
            </a:endParaRPr>
          </a:p>
        </p:txBody>
      </p:sp>
      <p:pic>
        <p:nvPicPr>
          <p:cNvPr id="1393027900" name=""/>
          <p:cNvPicPr>
            <a:picLocks noChangeAspect="1"/>
          </p:cNvPicPr>
          <p:nvPr/>
        </p:nvPicPr>
        <p:blipFill>
          <a:blip r:embed="rId6"/>
          <a:srcRect l="5335" t="3184" r="40757"/>
          <a:stretch>
            <a:fillRect/>
          </a:stretch>
        </p:blipFill>
        <p:spPr bwMode="auto">
          <a:xfrm>
            <a:off x="7918513" y="811539"/>
            <a:ext cx="4128280" cy="4170567"/>
          </a:xfrm>
          <a:prstGeom prst="ellipse">
            <a:avLst/>
          </a:prstGeom>
          <a:ln w="57150">
            <a:solidFill>
              <a:srgbClr val="F09EB5"/>
            </a:solidFill>
            <a:prstDash val="solid"/>
          </a:ln>
        </p:spPr>
      </p:pic>
      <p:pic>
        <p:nvPicPr>
          <p:cNvPr id="1664475161" name=""/>
          <p:cNvPicPr>
            <a:picLocks noChangeAspect="1"/>
          </p:cNvPicPr>
          <p:nvPr/>
        </p:nvPicPr>
        <p:blipFill>
          <a:blip r:embed="rId6"/>
          <a:srcRect l="52250" t="8801" r="-1024" b="3891"/>
          <a:stretch>
            <a:fillRect/>
          </a:stretch>
        </p:blipFill>
        <p:spPr bwMode="auto">
          <a:xfrm>
            <a:off x="542298" y="906789"/>
            <a:ext cx="4549367" cy="4580696"/>
          </a:xfrm>
          <a:prstGeom prst="ellipse">
            <a:avLst/>
          </a:prstGeom>
          <a:ln w="57150">
            <a:solidFill>
              <a:srgbClr val="B1C85C"/>
            </a:solidFill>
            <a:prstDash val="solid"/>
          </a:ln>
        </p:spPr>
      </p:pic>
      <p:pic>
        <p:nvPicPr>
          <p:cNvPr id="1262947909" name=""/>
          <p:cNvPicPr>
            <a:picLocks noChangeAspect="1"/>
          </p:cNvPicPr>
          <p:nvPr/>
        </p:nvPicPr>
        <p:blipFill>
          <a:blip r:embed="rId7"/>
          <a:srcRect l="8328" r="19327"/>
          <a:stretch>
            <a:fillRect/>
          </a:stretch>
        </p:blipFill>
        <p:spPr bwMode="auto">
          <a:xfrm>
            <a:off x="4434672" y="1722466"/>
            <a:ext cx="4147338" cy="4299604"/>
          </a:xfrm>
          <a:prstGeom prst="ellipse">
            <a:avLst/>
          </a:prstGeom>
          <a:ln w="57150">
            <a:solidFill>
              <a:srgbClr val="B75CA1"/>
            </a:solidFill>
            <a:prstDash val="solid"/>
          </a:ln>
        </p:spPr>
      </p:pic>
      <p:pic>
        <p:nvPicPr>
          <p:cNvPr id="768290826" nam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729538" y="5040812"/>
            <a:ext cx="1357461" cy="1357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984389" name=""/>
          <p:cNvSpPr/>
          <p:nvPr/>
        </p:nvSpPr>
        <p:spPr bwMode="auto">
          <a:xfrm>
            <a:off x="3315840" y="768705"/>
            <a:ext cx="844492" cy="861844"/>
          </a:xfrm>
          <a:prstGeom prst="ellipse">
            <a:avLst/>
          </a:prstGeom>
          <a:solidFill>
            <a:srgbClr val="B1C85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905961655" name=""/>
          <p:cNvSpPr/>
          <p:nvPr/>
        </p:nvSpPr>
        <p:spPr bwMode="auto">
          <a:xfrm>
            <a:off x="8393666" y="4762499"/>
            <a:ext cx="2010999" cy="1971198"/>
          </a:xfrm>
          <a:prstGeom prst="ellipse">
            <a:avLst/>
          </a:prstGeom>
          <a:solidFill>
            <a:srgbClr val="F09EB5">
              <a:alpha val="99999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85526495" name=""/>
          <p:cNvSpPr/>
          <p:nvPr/>
        </p:nvSpPr>
        <p:spPr bwMode="auto">
          <a:xfrm>
            <a:off x="-583981" y="2822489"/>
            <a:ext cx="6564809" cy="6174100"/>
          </a:xfrm>
          <a:prstGeom prst="ellipse">
            <a:avLst/>
          </a:prstGeom>
          <a:solidFill>
            <a:srgbClr val="B1C85C">
              <a:alpha val="77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21580080" name=""/>
          <p:cNvSpPr/>
          <p:nvPr/>
        </p:nvSpPr>
        <p:spPr bwMode="auto">
          <a:xfrm>
            <a:off x="10963460" y="1450531"/>
            <a:ext cx="2333541" cy="2383976"/>
          </a:xfrm>
          <a:prstGeom prst="ellipse">
            <a:avLst/>
          </a:prstGeom>
          <a:solidFill>
            <a:srgbClr val="B1C85C">
              <a:alpha val="99999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2102829319" name="Рисунок 67"/>
          <p:cNvPicPr/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196202" y="76579"/>
            <a:ext cx="1164751" cy="946748"/>
          </a:xfrm>
          <a:prstGeom prst="rect">
            <a:avLst/>
          </a:prstGeom>
          <a:ln w="0">
            <a:noFill/>
          </a:ln>
        </p:spPr>
      </p:pic>
      <p:pic>
        <p:nvPicPr>
          <p:cNvPr id="2068151278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63635" y="5735969"/>
            <a:ext cx="1566595" cy="1174946"/>
          </a:xfrm>
          <a:prstGeom prst="rect">
            <a:avLst/>
          </a:prstGeom>
        </p:spPr>
      </p:pic>
      <p:sp>
        <p:nvSpPr>
          <p:cNvPr id="1464465543" name="PlaceHolder 1"/>
          <p:cNvSpPr>
            <a:spLocks noGrp="1"/>
          </p:cNvSpPr>
          <p:nvPr/>
        </p:nvSpPr>
        <p:spPr bwMode="auto">
          <a:xfrm>
            <a:off x="1582979" y="140350"/>
            <a:ext cx="8656814" cy="1042452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rgbClr val="002060"/>
                </a:solidFill>
              </a:rPr>
              <a:t>Детская игровая площадка «Сад добрых дел»</a:t>
            </a:r>
            <a:br>
              <a:rPr sz="2800">
                <a:solidFill>
                  <a:srgbClr val="002060"/>
                </a:solidFill>
              </a:rPr>
            </a:br>
            <a:endParaRPr sz="2800" b="1">
              <a:solidFill>
                <a:srgbClr val="002060"/>
              </a:solidFill>
            </a:endParaRPr>
          </a:p>
        </p:txBody>
      </p:sp>
      <p:pic>
        <p:nvPicPr>
          <p:cNvPr id="1271702016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48592" y="140350"/>
            <a:ext cx="998201" cy="1017275"/>
          </a:xfrm>
          <a:prstGeom prst="rect">
            <a:avLst/>
          </a:prstGeom>
        </p:spPr>
      </p:pic>
      <p:pic>
        <p:nvPicPr>
          <p:cNvPr id="609246660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64028" y="5668070"/>
            <a:ext cx="1188263" cy="1129679"/>
          </a:xfrm>
          <a:prstGeom prst="rect">
            <a:avLst/>
          </a:prstGeom>
        </p:spPr>
      </p:pic>
      <p:sp>
        <p:nvSpPr>
          <p:cNvPr id="1155362347" name=""/>
          <p:cNvSpPr/>
          <p:nvPr/>
        </p:nvSpPr>
        <p:spPr bwMode="auto">
          <a:xfrm>
            <a:off x="3966931" y="1199628"/>
            <a:ext cx="386804" cy="370762"/>
          </a:xfrm>
          <a:prstGeom prst="ellipse">
            <a:avLst/>
          </a:prstGeom>
          <a:solidFill>
            <a:srgbClr val="F09EB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04112859" name=""/>
          <p:cNvSpPr/>
          <p:nvPr/>
        </p:nvSpPr>
        <p:spPr bwMode="auto">
          <a:xfrm>
            <a:off x="196202" y="4455583"/>
            <a:ext cx="2355463" cy="2281403"/>
          </a:xfrm>
          <a:prstGeom prst="ellipse">
            <a:avLst/>
          </a:prstGeom>
          <a:solidFill>
            <a:srgbClr val="B75CA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44880368" name=""/>
          <p:cNvSpPr/>
          <p:nvPr/>
        </p:nvSpPr>
        <p:spPr bwMode="auto">
          <a:xfrm>
            <a:off x="9807609" y="5930938"/>
            <a:ext cx="677333" cy="691171"/>
          </a:xfrm>
          <a:prstGeom prst="ellipse">
            <a:avLst/>
          </a:prstGeom>
          <a:solidFill>
            <a:srgbClr val="B75CA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985585690" name=""/>
          <p:cNvSpPr/>
          <p:nvPr/>
        </p:nvSpPr>
        <p:spPr bwMode="auto">
          <a:xfrm>
            <a:off x="9125907" y="708546"/>
            <a:ext cx="1684809" cy="1639685"/>
          </a:xfrm>
          <a:prstGeom prst="ellipse">
            <a:avLst/>
          </a:prstGeom>
          <a:solidFill>
            <a:srgbClr val="F09EB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39935851" name=""/>
          <p:cNvSpPr/>
          <p:nvPr/>
        </p:nvSpPr>
        <p:spPr bwMode="auto">
          <a:xfrm>
            <a:off x="7792589" y="5668070"/>
            <a:ext cx="844493" cy="861845"/>
          </a:xfrm>
          <a:prstGeom prst="ellipse">
            <a:avLst/>
          </a:prstGeom>
          <a:solidFill>
            <a:srgbClr val="B1C85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120842050" name="PlaceHolder 1"/>
          <p:cNvSpPr>
            <a:spLocks noGrp="1"/>
          </p:cNvSpPr>
          <p:nvPr/>
        </p:nvSpPr>
        <p:spPr bwMode="auto">
          <a:xfrm>
            <a:off x="386863" y="5755298"/>
            <a:ext cx="6271297" cy="1042452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Творческие мастерские и         </a:t>
            </a:r>
            <a:endParaRPr sz="2800" b="1">
              <a:solidFill>
                <a:schemeClr val="bg1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     патриотическое воспитание</a:t>
            </a:r>
            <a:br>
              <a:rPr sz="2800">
                <a:solidFill>
                  <a:schemeClr val="bg1"/>
                </a:solidFill>
              </a:rPr>
            </a:br>
            <a:endParaRPr sz="2800" b="1">
              <a:solidFill>
                <a:schemeClr val="bg1"/>
              </a:solidFill>
            </a:endParaRPr>
          </a:p>
        </p:txBody>
      </p:sp>
      <p:pic>
        <p:nvPicPr>
          <p:cNvPr id="623699771" nam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415762" y="975839"/>
            <a:ext cx="1105099" cy="1105099"/>
          </a:xfrm>
          <a:prstGeom prst="rect">
            <a:avLst/>
          </a:prstGeom>
        </p:spPr>
      </p:pic>
      <p:pic>
        <p:nvPicPr>
          <p:cNvPr id="143349142" name=""/>
          <p:cNvPicPr>
            <a:picLocks noChangeAspect="1"/>
          </p:cNvPicPr>
          <p:nvPr/>
        </p:nvPicPr>
        <p:blipFill>
          <a:blip r:embed="rId7"/>
          <a:srcRect l="14581" r="29197"/>
          <a:stretch>
            <a:fillRect/>
          </a:stretch>
        </p:blipFill>
        <p:spPr bwMode="auto">
          <a:xfrm>
            <a:off x="143285" y="1157626"/>
            <a:ext cx="4017047" cy="4019146"/>
          </a:xfrm>
          <a:prstGeom prst="ellipse">
            <a:avLst/>
          </a:prstGeom>
          <a:ln w="57150">
            <a:solidFill>
              <a:srgbClr val="F09EB5"/>
            </a:solidFill>
            <a:prstDash val="solid"/>
          </a:ln>
        </p:spPr>
      </p:pic>
      <p:sp>
        <p:nvSpPr>
          <p:cNvPr id="952182635" name=""/>
          <p:cNvSpPr/>
          <p:nvPr/>
        </p:nvSpPr>
        <p:spPr bwMode="auto">
          <a:xfrm>
            <a:off x="11274209" y="1347437"/>
            <a:ext cx="456197" cy="445906"/>
          </a:xfrm>
          <a:prstGeom prst="ellipse">
            <a:avLst/>
          </a:prstGeom>
          <a:solidFill>
            <a:srgbClr val="B75CA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508574696" name=""/>
          <p:cNvPicPr>
            <a:picLocks noChangeAspect="1"/>
          </p:cNvPicPr>
          <p:nvPr/>
        </p:nvPicPr>
        <p:blipFill>
          <a:blip r:embed="rId8"/>
          <a:srcRect t="9304" b="17582"/>
          <a:stretch>
            <a:fillRect/>
          </a:stretch>
        </p:blipFill>
        <p:spPr bwMode="auto">
          <a:xfrm>
            <a:off x="3914310" y="922851"/>
            <a:ext cx="4937365" cy="4813118"/>
          </a:xfrm>
          <a:prstGeom prst="ellipse">
            <a:avLst/>
          </a:prstGeom>
          <a:ln w="57150">
            <a:solidFill>
              <a:srgbClr val="B75CA1"/>
            </a:solidFill>
            <a:prstDash val="solid"/>
          </a:ln>
        </p:spPr>
      </p:pic>
      <p:pic>
        <p:nvPicPr>
          <p:cNvPr id="1892695244" name=""/>
          <p:cNvPicPr>
            <a:picLocks noChangeAspect="1"/>
          </p:cNvPicPr>
          <p:nvPr/>
        </p:nvPicPr>
        <p:blipFill>
          <a:blip r:embed="rId9"/>
          <a:srcRect t="20959" b="8006"/>
          <a:stretch>
            <a:fillRect/>
          </a:stretch>
        </p:blipFill>
        <p:spPr bwMode="auto">
          <a:xfrm>
            <a:off x="8393666" y="2348232"/>
            <a:ext cx="3505218" cy="3319838"/>
          </a:xfrm>
          <a:prstGeom prst="ellipse">
            <a:avLst/>
          </a:prstGeom>
          <a:ln w="57150">
            <a:solidFill>
              <a:srgbClr val="B1C85C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0472525" name=""/>
          <p:cNvSpPr/>
          <p:nvPr/>
        </p:nvSpPr>
        <p:spPr bwMode="auto">
          <a:xfrm>
            <a:off x="843681" y="3775301"/>
            <a:ext cx="2010999" cy="1971198"/>
          </a:xfrm>
          <a:prstGeom prst="ellipse">
            <a:avLst/>
          </a:prstGeom>
          <a:solidFill>
            <a:srgbClr val="F09EB5">
              <a:alpha val="99999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33862536" name=""/>
          <p:cNvSpPr/>
          <p:nvPr/>
        </p:nvSpPr>
        <p:spPr bwMode="auto">
          <a:xfrm>
            <a:off x="5831416" y="2857943"/>
            <a:ext cx="6564809" cy="6174100"/>
          </a:xfrm>
          <a:prstGeom prst="ellipse">
            <a:avLst/>
          </a:prstGeom>
          <a:solidFill>
            <a:srgbClr val="B1C85C">
              <a:alpha val="77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33521536" name="Рисунок 67"/>
          <p:cNvPicPr/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196202" y="76579"/>
            <a:ext cx="1164751" cy="946748"/>
          </a:xfrm>
          <a:prstGeom prst="rect">
            <a:avLst/>
          </a:prstGeom>
          <a:ln w="0">
            <a:noFill/>
          </a:ln>
        </p:spPr>
      </p:pic>
      <p:pic>
        <p:nvPicPr>
          <p:cNvPr id="327122658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383" y="5645437"/>
            <a:ext cx="1566595" cy="1174946"/>
          </a:xfrm>
          <a:prstGeom prst="rect">
            <a:avLst/>
          </a:prstGeom>
        </p:spPr>
      </p:pic>
      <p:sp>
        <p:nvSpPr>
          <p:cNvPr id="1332971006" name="PlaceHolder 1"/>
          <p:cNvSpPr>
            <a:spLocks noGrp="1"/>
          </p:cNvSpPr>
          <p:nvPr/>
        </p:nvSpPr>
        <p:spPr bwMode="auto">
          <a:xfrm>
            <a:off x="1582979" y="157175"/>
            <a:ext cx="8656814" cy="1042452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rgbClr val="002060"/>
                </a:solidFill>
              </a:rPr>
              <a:t>Детская игровая площадка «Сад добрых дел»</a:t>
            </a:r>
            <a:br>
              <a:rPr sz="2800">
                <a:solidFill>
                  <a:srgbClr val="002060"/>
                </a:solidFill>
              </a:rPr>
            </a:br>
            <a:endParaRPr sz="2800" b="1">
              <a:solidFill>
                <a:srgbClr val="002060"/>
              </a:solidFill>
            </a:endParaRPr>
          </a:p>
        </p:txBody>
      </p:sp>
      <p:pic>
        <p:nvPicPr>
          <p:cNvPr id="2071340169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48592" y="140350"/>
            <a:ext cx="998201" cy="1017275"/>
          </a:xfrm>
          <a:prstGeom prst="rect">
            <a:avLst/>
          </a:prstGeom>
        </p:spPr>
      </p:pic>
      <p:pic>
        <p:nvPicPr>
          <p:cNvPr id="1117188328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43323" y="5690704"/>
            <a:ext cx="1188263" cy="1129679"/>
          </a:xfrm>
          <a:prstGeom prst="rect">
            <a:avLst/>
          </a:prstGeom>
        </p:spPr>
      </p:pic>
      <p:sp>
        <p:nvSpPr>
          <p:cNvPr id="1513903135" name=""/>
          <p:cNvSpPr/>
          <p:nvPr/>
        </p:nvSpPr>
        <p:spPr bwMode="auto">
          <a:xfrm>
            <a:off x="3031336" y="1199628"/>
            <a:ext cx="3734199" cy="3687271"/>
          </a:xfrm>
          <a:prstGeom prst="ellipse">
            <a:avLst/>
          </a:prstGeom>
          <a:solidFill>
            <a:srgbClr val="B75CA1">
              <a:alpha val="74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49364197" name=""/>
          <p:cNvSpPr/>
          <p:nvPr/>
        </p:nvSpPr>
        <p:spPr bwMode="auto">
          <a:xfrm>
            <a:off x="505014" y="4372425"/>
            <a:ext cx="677333" cy="691171"/>
          </a:xfrm>
          <a:prstGeom prst="ellipse">
            <a:avLst/>
          </a:prstGeom>
          <a:solidFill>
            <a:srgbClr val="B75CA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67358899" name="PlaceHolder 1"/>
          <p:cNvSpPr>
            <a:spLocks noGrp="1"/>
          </p:cNvSpPr>
          <p:nvPr/>
        </p:nvSpPr>
        <p:spPr bwMode="auto">
          <a:xfrm>
            <a:off x="6064075" y="6028749"/>
            <a:ext cx="3730989" cy="1042452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          </a:t>
            </a:r>
            <a:endParaRPr sz="2800" b="1">
              <a:solidFill>
                <a:schemeClr val="bg1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   </a:t>
            </a:r>
            <a:endParaRPr sz="2800" b="1">
              <a:solidFill>
                <a:schemeClr val="bg1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Развивающие игры для малышей </a:t>
            </a:r>
            <a:br>
              <a:rPr sz="2800">
                <a:solidFill>
                  <a:schemeClr val="bg1"/>
                </a:solidFill>
              </a:rPr>
            </a:br>
            <a:endParaRPr sz="2800" b="1">
              <a:solidFill>
                <a:schemeClr val="bg1"/>
              </a:solidFill>
            </a:endParaRPr>
          </a:p>
        </p:txBody>
      </p:sp>
      <p:sp>
        <p:nvSpPr>
          <p:cNvPr id="1264984760" name=""/>
          <p:cNvSpPr/>
          <p:nvPr/>
        </p:nvSpPr>
        <p:spPr bwMode="auto">
          <a:xfrm>
            <a:off x="9113821" y="4372425"/>
            <a:ext cx="456197" cy="445906"/>
          </a:xfrm>
          <a:prstGeom prst="ellipse">
            <a:avLst/>
          </a:prstGeom>
          <a:solidFill>
            <a:srgbClr val="B75CA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225362958" name=""/>
          <p:cNvPicPr>
            <a:picLocks noChangeAspect="1"/>
          </p:cNvPicPr>
          <p:nvPr/>
        </p:nvPicPr>
        <p:blipFill>
          <a:blip r:embed="rId6"/>
          <a:srcRect l="2758" t="13077" r="18939" b="29982"/>
          <a:stretch>
            <a:fillRect/>
          </a:stretch>
        </p:blipFill>
        <p:spPr bwMode="auto">
          <a:xfrm>
            <a:off x="9587900" y="4279489"/>
            <a:ext cx="2458892" cy="2384140"/>
          </a:xfrm>
          <a:prstGeom prst="ellipse">
            <a:avLst/>
          </a:prstGeom>
          <a:ln w="57150">
            <a:solidFill>
              <a:srgbClr val="B75CA1"/>
            </a:solidFill>
            <a:prstDash val="solid"/>
          </a:ln>
        </p:spPr>
      </p:pic>
      <p:pic>
        <p:nvPicPr>
          <p:cNvPr id="1962797123" name=""/>
          <p:cNvPicPr>
            <a:picLocks noChangeAspect="1"/>
          </p:cNvPicPr>
          <p:nvPr/>
        </p:nvPicPr>
        <p:blipFill>
          <a:blip r:embed="rId7"/>
          <a:srcRect l="18599"/>
          <a:stretch>
            <a:fillRect/>
          </a:stretch>
        </p:blipFill>
        <p:spPr bwMode="auto">
          <a:xfrm>
            <a:off x="95136" y="821815"/>
            <a:ext cx="3508088" cy="3315317"/>
          </a:xfrm>
          <a:prstGeom prst="ellipse">
            <a:avLst/>
          </a:prstGeom>
          <a:ln w="57150">
            <a:solidFill>
              <a:srgbClr val="B1C85C"/>
            </a:solidFill>
            <a:prstDash val="solid"/>
          </a:ln>
        </p:spPr>
      </p:pic>
      <p:sp>
        <p:nvSpPr>
          <p:cNvPr id="1783198217" name="PlaceHolder 1"/>
          <p:cNvSpPr>
            <a:spLocks noGrp="1"/>
          </p:cNvSpPr>
          <p:nvPr/>
        </p:nvSpPr>
        <p:spPr bwMode="auto">
          <a:xfrm>
            <a:off x="2037455" y="2597024"/>
            <a:ext cx="4916354" cy="1042452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          </a:t>
            </a:r>
            <a:endParaRPr sz="2800" b="1">
              <a:solidFill>
                <a:schemeClr val="bg1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   </a:t>
            </a:r>
            <a:endParaRPr sz="2800" b="1">
              <a:solidFill>
                <a:schemeClr val="bg1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                Игры в шахматы       </a:t>
            </a:r>
            <a:br>
              <a:rPr sz="2800">
                <a:solidFill>
                  <a:schemeClr val="bg1"/>
                </a:solidFill>
              </a:rPr>
            </a:br>
            <a:endParaRPr sz="2800" b="1">
              <a:solidFill>
                <a:schemeClr val="bg1"/>
              </a:solidFill>
            </a:endParaRPr>
          </a:p>
        </p:txBody>
      </p:sp>
      <p:pic>
        <p:nvPicPr>
          <p:cNvPr id="496134068" name=""/>
          <p:cNvPicPr>
            <a:picLocks noChangeAspect="1"/>
          </p:cNvPicPr>
          <p:nvPr/>
        </p:nvPicPr>
        <p:blipFill>
          <a:blip r:embed="rId8"/>
          <a:srcRect t="10895" b="17404"/>
          <a:stretch>
            <a:fillRect/>
          </a:stretch>
        </p:blipFill>
        <p:spPr bwMode="auto">
          <a:xfrm>
            <a:off x="5995617" y="2948304"/>
            <a:ext cx="2926955" cy="2798195"/>
          </a:xfrm>
          <a:prstGeom prst="ellipse">
            <a:avLst/>
          </a:prstGeom>
          <a:ln w="57150">
            <a:solidFill>
              <a:srgbClr val="F09EB5"/>
            </a:solidFill>
            <a:prstDash val="solid"/>
          </a:ln>
        </p:spPr>
      </p:pic>
      <p:sp>
        <p:nvSpPr>
          <p:cNvPr id="1335052607" name=""/>
          <p:cNvSpPr/>
          <p:nvPr/>
        </p:nvSpPr>
        <p:spPr bwMode="auto">
          <a:xfrm>
            <a:off x="6256753" y="821815"/>
            <a:ext cx="2013019" cy="2011741"/>
          </a:xfrm>
          <a:prstGeom prst="ellipse">
            <a:avLst/>
          </a:prstGeom>
          <a:solidFill>
            <a:srgbClr val="B1C85C">
              <a:alpha val="99999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39917389" name=""/>
          <p:cNvPicPr>
            <a:picLocks noChangeAspect="1"/>
          </p:cNvPicPr>
          <p:nvPr/>
        </p:nvPicPr>
        <p:blipFill>
          <a:blip r:embed="rId9"/>
          <a:srcRect t="19156" b="7890"/>
          <a:stretch>
            <a:fillRect/>
          </a:stretch>
        </p:blipFill>
        <p:spPr bwMode="auto">
          <a:xfrm>
            <a:off x="8418813" y="821815"/>
            <a:ext cx="3554703" cy="3457674"/>
          </a:xfrm>
          <a:prstGeom prst="ellipse">
            <a:avLst/>
          </a:prstGeom>
          <a:ln w="57150">
            <a:solidFill>
              <a:srgbClr val="B1C85C"/>
            </a:solidFill>
            <a:prstDash val="solid"/>
          </a:ln>
        </p:spPr>
      </p:pic>
      <p:pic>
        <p:nvPicPr>
          <p:cNvPr id="1716800856" name=""/>
          <p:cNvPicPr>
            <a:picLocks noChangeAspect="1"/>
          </p:cNvPicPr>
          <p:nvPr/>
        </p:nvPicPr>
        <p:blipFill>
          <a:blip r:embed="rId10"/>
          <a:srcRect t="18172" b="10439"/>
          <a:stretch>
            <a:fillRect/>
          </a:stretch>
        </p:blipFill>
        <p:spPr bwMode="auto">
          <a:xfrm>
            <a:off x="2377242" y="3434690"/>
            <a:ext cx="3392287" cy="3228939"/>
          </a:xfrm>
          <a:prstGeom prst="ellipse">
            <a:avLst/>
          </a:prstGeom>
          <a:ln w="57150">
            <a:solidFill>
              <a:srgbClr val="F09EB5"/>
            </a:solidFill>
            <a:prstDash val="solid"/>
          </a:ln>
        </p:spPr>
      </p:pic>
      <p:pic>
        <p:nvPicPr>
          <p:cNvPr id="56483258" name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572879" y="1157626"/>
            <a:ext cx="1380767" cy="1380767"/>
          </a:xfrm>
          <a:prstGeom prst="rect">
            <a:avLst/>
          </a:prstGeom>
        </p:spPr>
      </p:pic>
      <p:pic>
        <p:nvPicPr>
          <p:cNvPr id="1175475472" name=""/>
          <p:cNvPicPr>
            <a:picLocks noChangeAspect="1"/>
          </p:cNvPicPr>
          <p:nvPr/>
        </p:nvPicPr>
        <p:blipFill>
          <a:blip r:embed="rId12"/>
          <a:srcRect l="6589" t="28113" r="37202"/>
          <a:stretch>
            <a:fillRect/>
          </a:stretch>
        </p:blipFill>
        <p:spPr bwMode="auto">
          <a:xfrm>
            <a:off x="3674784" y="729024"/>
            <a:ext cx="2094745" cy="2009282"/>
          </a:xfrm>
          <a:prstGeom prst="ellipse">
            <a:avLst/>
          </a:prstGeom>
          <a:ln w="57150">
            <a:solidFill>
              <a:srgbClr val="B75CA1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Widescreen</PresentationFormat>
  <Paragraphs>16</Paragraphs>
  <Slides>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6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6</cp:revision>
  <dcterms:created xsi:type="dcterms:W3CDTF">2012-12-03T06:56:55Z</dcterms:created>
  <dcterms:modified xsi:type="dcterms:W3CDTF">2026-06-17T05:07:15Z</dcterms:modified>
</cp:coreProperties>
</file>