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2BE9C-698E-4C36-ABEE-ABB7B26E4B34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7127-3FD0-4134-A9FB-40D2F69C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4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B7127-3FD0-4134-A9FB-40D2F69C18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B7127-3FD0-4134-A9FB-40D2F69C18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3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9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6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1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8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5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7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5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BBE4-BAEB-4CB9-8D34-623E24B88CF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CFA6-29B5-48A9-BE38-3B90A79A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azjNChvFMG_ZPQ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s://disk.yandex.ru/i/u8xHeXUEqQDYS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48" y="835401"/>
            <a:ext cx="8743103" cy="4217864"/>
          </a:xfr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83" y="0"/>
            <a:ext cx="2133785" cy="212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1125" y="5523541"/>
            <a:ext cx="9809748" cy="92333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«Сад добрых дел»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униципальное бюджетное  дошкольное образовательное учреждение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«Центр развития ребенка – детский сад  № 20 «Сказка»</a:t>
            </a:r>
          </a:p>
        </p:txBody>
      </p:sp>
    </p:spTree>
    <p:extLst>
      <p:ext uri="{BB962C8B-B14F-4D97-AF65-F5344CB8AC3E}">
        <p14:creationId xmlns:p14="http://schemas.microsoft.com/office/powerpoint/2010/main" val="1750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422" y="180641"/>
            <a:ext cx="3263503" cy="435133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08" y="1282557"/>
            <a:ext cx="3149266" cy="4199021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29" y="4920486"/>
            <a:ext cx="2934487" cy="1443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7325" y="126924"/>
            <a:ext cx="552650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Сад добрых дел.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Международный день дружбы.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338" y="843240"/>
            <a:ext cx="712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организованна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формате интерактивных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площадок: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0374" y="1301950"/>
            <a:ext cx="4937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Игровая.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заимодействие с персонажами – клоун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Клёпа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Ириска. Разучивание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флешмоба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«Дружба»; игры с игрушечными лошадками; танцевальный паровозик по станциям.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Развивающая.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овместные логические игры для детей и родителей, направленные на развитие мышления, внимания и навыков сотрудничества.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Творческая.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летение браслета дружбы, изготовление подвижной игрушки «Бабочка», конструирование фрегата «Дружный» из скорлупы грецкого ореха, превращение обведённой ладошки в силуэт животного.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Профилактическая. Беседа и подвижная игра с инспектором ГИБДД.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0566" y="6399010"/>
            <a:ext cx="339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https://disk.yandex.ru/i/azjNChvFMG_ZPQ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720" y="5632937"/>
            <a:ext cx="778042" cy="7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03" y="3629852"/>
            <a:ext cx="2837281" cy="1395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4009" y="166149"/>
            <a:ext cx="7747991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 спорта и весёлых игр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3529" y="584381"/>
            <a:ext cx="661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Организованы площадки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развивающих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спортивных игр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мастерские: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464" y="1279612"/>
            <a:ext cx="5496786" cy="547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Развивай-ка»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проводятся дидактические игры,  активизирующие мышление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внимание,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память, способствующие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развитию мелкой моторики, повышению работоспособности ребенка.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«Речевая игротека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подобраны речевые игры, способствующие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развитию мышц артикуляционного аппарата, активизации речи, развитию зрительного восприятия, зрительно-моторной координации, межполушарного взаимодействия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«Спортивная площадка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предложены игры 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физической активности, координации, основных физических качеств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быстроты, ловкости, выносливости, гибкости, силы.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«Весёлые игры»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детям предлагаются игры-забавы: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Твистер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«Рыбалка», «Балансир - стульчики».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Творческая мастерская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букв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«Мы любим сказку» цветами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коллективной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аппликации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070" y="6325881"/>
            <a:ext cx="339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hlinkClick r:id="rId4"/>
              </a:rPr>
              <a:t>https://disk.yandex.ru/i/u8xHeXUEqQDYSg</a:t>
            </a:r>
            <a:endParaRPr lang="ru-RU" sz="1200" dirty="0"/>
          </a:p>
        </p:txBody>
      </p:sp>
      <p:pic>
        <p:nvPicPr>
          <p:cNvPr id="13" name="Рисунок 12" descr="C:\Users\Пользователь\Downloads\q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97" y="5142673"/>
            <a:ext cx="1023484" cy="96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2" y="338149"/>
            <a:ext cx="4135633" cy="310172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3412105" y="3658212"/>
            <a:ext cx="2835838" cy="310729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6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263</Words>
  <Application>Microsoft Office PowerPoint</Application>
  <PresentationFormat>Широкоэкранный</PresentationFormat>
  <Paragraphs>21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10</cp:revision>
  <dcterms:created xsi:type="dcterms:W3CDTF">2026-06-08T06:40:37Z</dcterms:created>
  <dcterms:modified xsi:type="dcterms:W3CDTF">2026-06-17T06:29:27Z</dcterms:modified>
</cp:coreProperties>
</file>