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12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7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2940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522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9570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3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032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839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74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52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5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47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84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40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66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70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B41C4-1412-4908-9DDB-8452E9D5CD54}" type="datetimeFigureOut">
              <a:rPr lang="ru-RU" smtClean="0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E472FD-0F36-40C5-A7A5-BBA2184D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46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3" y="124692"/>
            <a:ext cx="11610109" cy="653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1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0267" y="0"/>
            <a:ext cx="9382606" cy="678873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мастер-классы для детей дошкольного и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младшего школьного возраста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598824" y="991372"/>
            <a:ext cx="9382606" cy="560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18127" y="1551710"/>
            <a:ext cx="9214812" cy="25800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«Воздушный змей»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цветная бумага, ножницы, веревка цветная, клей- карандаш, пластиковые глазки, разноцветные бусинки, стразы для украшения, дырокол.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мастер-класса: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предлагает детям (детям до 4 лет вместе с родителями) сделать бумажного змея. Из заготовки на цветной бумаге (цвет по выбору ребенка) по сгибам делается бумажный змей треугольной формы, с помощью дырокола делается отверстие для веревочки, куда вставляется веревочка. Клеятся или рисуется глазки, также воздушный змей украшается цветными бусинками, стразами, разукрашивается по желанию ребенка.  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Готовый воздушный змей  может использоваться ребёнком для игры. Ребенок держит воздушного змея за веревочку, а воздушный змей летает на ветру. </a:t>
            </a: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40267" y="3851565"/>
            <a:ext cx="9214812" cy="25800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«Цветочная полянка»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синельная проволока разных цветов.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мастер-класса: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предлагает детям (детям до 4 лет вместе с родителями) сделать разноцветные цветы или бабочек (по желанию ребенка можно сделать несколько разных изделий). Из синельной проволоки (цвет по выбору ребенка) с помощью сгибания скручивания по показу педагога ребенок делает разноцветные цветы или бабочек.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1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0267" y="0"/>
            <a:ext cx="9382606" cy="678873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мастер-классы для детей дошкольного и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младшего школьного возраста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598824" y="991372"/>
            <a:ext cx="9382606" cy="560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04273" y="1551710"/>
            <a:ext cx="9506527" cy="25800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«Веселые осьминожки»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Заготовки из цветного картона круг большой для основы осьминожек, из цветной бумаги прямоугольные полоски для ножек, цветные глазки, носик, рот, клей- карандаш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мастер-класса: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предлагает детям (детям до 4 лет вместе с родителями) сделать веселых осьминожек. К заготовке из цветного картона делается голова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осьможки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(цвет по выбору ребенка), к ней приклеиваются глазки (цвет по выбору ребенка), нос и рот. Из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прямоуголных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полосок бумаги (цвет по выбору ребенка) делаются колечки, которые скрепляются между собой в цепочку, до 3-4 колечек. Делается не менее 6 цепочек.  Затем цепочки прикрепляются с обратной стороны к голове. Получается яркий осьминожек с движущимися ножками с которым можно играть, на него можно дуть, ножки будут шевелиться</a:t>
            </a: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40267" y="4408824"/>
            <a:ext cx="9214812" cy="21643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«Морские жители»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заготовки рыб, морских коньков, морских звезд из солёного теста, акриловые фломастеры, цветные самоклеящиеся бусинки, стразы для украшения.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мастер-класса: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предлагает детям (детям до 4 лет вместе с родителями) сделать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морских жителей (по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желанию ребенка можно сделать несколько разных изделий).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раскашивает и украшает выбранную заготовку с помощью акриловых фломастеров и цветных бусинок и страз по своей задумке.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819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0267" y="1"/>
            <a:ext cx="9382606" cy="512618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игры для дошкольников и младших школьников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598824" y="991372"/>
            <a:ext cx="9382606" cy="560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90418" y="810493"/>
            <a:ext cx="9506527" cy="18357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 игра «Самолёт»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 колонка, запись музыкальной игры «Самолёт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Веселые герои (педагоги в костюмах сказочных героев) под фонограмму музыкальной игры «Самолёт» с детьми по показу выполняют движения и танцуют. Игра дополняется использованием мыльных пузырей. </a:t>
            </a: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90417" y="2827097"/>
            <a:ext cx="9506527" cy="16941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 игра «Двигайся-замри»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 колонка, запись музыкальной игры «Двигайся-замри»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Веселые герои (педагоги в костюмах сказочных героев) под фонограмму музыкальной игры «Двигайся - замри» с детьми по показу выполняют движения и замирают в различных показ по задумке детей. Игра дополняется использованием мыльных пузырей. </a:t>
            </a: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16346" y="4999183"/>
            <a:ext cx="9506527" cy="16941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 игра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Чух-чух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паровозик»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 колонка, запись музыкальной игры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Чух-чух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паровозик»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Веселые герои (педагоги в костюмах сказочных героев) под фонограмму музыкальной игры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Чух-чух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паровозик»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выполняют движения под музыку и содержание песни.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дополняется использованием мыльных пузырей. </a:t>
            </a: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200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5289" y="-16931"/>
            <a:ext cx="9382606" cy="512618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игры для дошкольников и младших школьников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598824" y="991372"/>
            <a:ext cx="9382606" cy="560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48856" y="512619"/>
            <a:ext cx="9035472" cy="17179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«Крот и заяц»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олотно в вырезанными кругами «Зеленый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луг»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 игры (Заяц) встаёт в круг в центре полотна держа в руке надувную палку. Дети бегают под полотном изображая кротов, иногда выглядывая в любое отверстие полотна. Задача Зайца попасть по кроту. Задача крота выглянуть из норки не попавшись зайцу. Попавшийся крот выбывает из игры, побеждает оставшийся крот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8855" y="4104025"/>
            <a:ext cx="9382606" cy="16179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«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Хватайка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Лапки с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липучками 4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разной тематике на материале, идентичный набор картинок на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бумаге, фишки до 15 штук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разложены в хаотичном порядке картинками вверх перед ребенком (группой детей до 4  играющих). На руках у играющих надеты лапки с липучками (по 2 или 1 лапки в зависимости от количества играющих). Педагог (в костюме сказочного героя)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 или показывает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картинку с изображенным на нем предметом. Задача играющих визуально найти картинку с предметов и взять ее лапкой с липучкой. Затем картинка возвращается назад к другим картинкам. Ребенок первый взявший картинку получает фишку. Выигрывает ребенок заработавший большее число фишек.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индивидуальной игре, ребенок может играть с педагогом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родителями. 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0819" y="5306292"/>
            <a:ext cx="8702963" cy="1357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«Разноцветный боулинг»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разноцветные баночки, мячик для игры в боулинг.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свободном порядке расставляются цветные баночки для боулинга. Задача играющих попасть в баночки и выбить как можно больше баночек. 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03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0267" y="1"/>
            <a:ext cx="9382606" cy="512618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для дошкольников и младших школьников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598824" y="991372"/>
            <a:ext cx="9382606" cy="560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953656" y="2025849"/>
            <a:ext cx="8702963" cy="1357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«Флорбол»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переносные ворота, клюшки (до 5 штук, мячи, перчатки вратаря для флорбола, пластиковые кочки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индивидуальной игре 1 ребенка. Перед воротами ставятся пластиковые кочки в хаотичном порядке. Задача ребенка забить мяч обведя все кочки и ударив по воротам, где в роли вратаря выступает педагог (в костюме сказочного героя)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игре нескольких детей  в роли вратаря может выступать ребенок, Также при участии от 5 детей можно организовать игру пару на пару в одни ворота. Где дети играют на игровом поле без препятствий 2 команды забивая в 1 ворота, где стоит вратарь.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51873" y="3589870"/>
            <a:ext cx="9506527" cy="16332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«Попади в цель»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Цветное полотно мишень. Мешочки с песком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играющих попасть мешочком с песком,  стоя на определённом расстоянии от мишени расположенной на полу в зоны мишени.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Попасть нужно в центр или как можно ближе к центру.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50092" y="5683448"/>
            <a:ext cx="9506527" cy="13423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«Рыбалка»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Надувной бассейн, рыбки с магнитами, удочки с магнитами.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играющих с помощью удочки поймать как можно больше рыбок.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игру можно вводить правила: поймать рыбок определенного вида, размера, цвета. Устроить соревнования между детьми, детьми и педагогом (в костюме сказочного героя), детьми и родителями. Кто больше поймает рыбы.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740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0267" y="1"/>
            <a:ext cx="9382606" cy="512618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 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для дошкольников и младших школьников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598824" y="991372"/>
            <a:ext cx="9382606" cy="560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80088" y="991372"/>
            <a:ext cx="8702963" cy="1357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«Большие кубики Никитина»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кубики Никитина, карточки с образцами собранных картинок. 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грающие выбирают карточку с образцом картинки, котору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 нужно собрать из кубиков. Задача играющих собрать из кубиков картинку в точности соответствующей образцу на карточке. Педагог (в костюме сказочного героя) выступает в роли помощника, проверяющего.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37249" y="2684710"/>
            <a:ext cx="9506527" cy="19596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 «Крестики-нолики»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напольные «Крестики-нолики»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индивидуальной игре 1 ребенка партнером по игре може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быть педагог (в костюме сказочного героя) или родитель. При игре 2 детей, дети играют друг с другом. Задача играющих выложить по секторам фигуры «Крестики» или «Нолики», чтобы они встали в линию одного вида фигур. Линии могут быть вертикальные, горизонтальные, наискосок.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16346" y="5309375"/>
            <a:ext cx="9506527" cy="13423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«Шнуровка»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 объемных фигурок животных, овощей, фруктов, транспорт для шнуровки, шнур с пластиковым наконечником.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играющего нанизать на шнурок различные объёмные фигуры. Нанизывать можно по выбору ребенка любые фигуры, можно задавать тематику: нанизывать домашних или диких животных, овощи или фрукты, транспорт. Педагог (в костюме сказочного героя)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35312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</TotalTime>
  <Words>1291</Words>
  <Application>Microsoft Office PowerPoint</Application>
  <PresentationFormat>Широкоэкранный</PresentationFormat>
  <Paragraphs>57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Творческие мастер-классы для детей дошкольного и  младшего школьного возраста</vt:lpstr>
      <vt:lpstr>Творческие мастер-классы для детей дошкольного и  младшего школьного возраста</vt:lpstr>
      <vt:lpstr>Подвижные игры для дошкольников и младших школьников</vt:lpstr>
      <vt:lpstr>Подвижные игры для дошкольников и младших школьников</vt:lpstr>
      <vt:lpstr>Подвижные игры для дошкольников и младших школьников</vt:lpstr>
      <vt:lpstr>Развивающие  игры для дошкольников и младших школьников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</cp:revision>
  <dcterms:created xsi:type="dcterms:W3CDTF">2026-06-04T12:44:18Z</dcterms:created>
  <dcterms:modified xsi:type="dcterms:W3CDTF">2026-06-05T08:42:42Z</dcterms:modified>
</cp:coreProperties>
</file>